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61" r:id="rId3"/>
    <p:sldId id="266" r:id="rId4"/>
    <p:sldId id="264" r:id="rId5"/>
    <p:sldId id="262" r:id="rId6"/>
    <p:sldId id="268" r:id="rId7"/>
    <p:sldId id="265" r:id="rId8"/>
    <p:sldId id="257" r:id="rId9"/>
    <p:sldId id="258" r:id="rId10"/>
    <p:sldId id="259" r:id="rId11"/>
    <p:sldId id="260" r:id="rId12"/>
    <p:sldId id="263"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5FEEA3-886B-4298-8C43-965DDFE69A9E}" v="6" dt="2026-08-05T03:41:33.1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5" autoAdjust="0"/>
    <p:restoredTop sz="94660"/>
  </p:normalViewPr>
  <p:slideViewPr>
    <p:cSldViewPr snapToGrid="0">
      <p:cViewPr varScale="1">
        <p:scale>
          <a:sx n="66" d="100"/>
          <a:sy n="66" d="100"/>
        </p:scale>
        <p:origin x="684" y="3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Hale" userId="3df713d741b04910" providerId="LiveId" clId="{91DD36DB-DEBF-4125-BD88-FD28BDA6C07B}"/>
    <pc:docChg chg="undo custSel addSld modSld sldOrd">
      <pc:chgData name="Jennifer Hale" userId="3df713d741b04910" providerId="LiveId" clId="{91DD36DB-DEBF-4125-BD88-FD28BDA6C07B}" dt="2026-08-05T03:51:01.484" v="2718" actId="20577"/>
      <pc:docMkLst>
        <pc:docMk/>
      </pc:docMkLst>
      <pc:sldChg chg="modSp mod">
        <pc:chgData name="Jennifer Hale" userId="3df713d741b04910" providerId="LiveId" clId="{91DD36DB-DEBF-4125-BD88-FD28BDA6C07B}" dt="2026-08-05T03:48:17.973" v="2601" actId="20577"/>
        <pc:sldMkLst>
          <pc:docMk/>
          <pc:sldMk cId="126315758" sldId="256"/>
        </pc:sldMkLst>
        <pc:spChg chg="mod">
          <ac:chgData name="Jennifer Hale" userId="3df713d741b04910" providerId="LiveId" clId="{91DD36DB-DEBF-4125-BD88-FD28BDA6C07B}" dt="2026-08-05T03:48:17.973" v="2601" actId="20577"/>
          <ac:spMkLst>
            <pc:docMk/>
            <pc:sldMk cId="126315758" sldId="256"/>
            <ac:spMk id="6" creationId="{1F47E7B8-8EBE-3EFF-510E-9C912E188BF6}"/>
          </ac:spMkLst>
        </pc:spChg>
        <pc:picChg chg="mod modCrop">
          <ac:chgData name="Jennifer Hale" userId="3df713d741b04910" providerId="LiveId" clId="{91DD36DB-DEBF-4125-BD88-FD28BDA6C07B}" dt="2026-08-05T02:45:03.843" v="1917" actId="14100"/>
          <ac:picMkLst>
            <pc:docMk/>
            <pc:sldMk cId="126315758" sldId="256"/>
            <ac:picMk id="5" creationId="{BB6A261F-56F3-9523-F69D-A6130A261CD2}"/>
          </ac:picMkLst>
        </pc:picChg>
      </pc:sldChg>
      <pc:sldChg chg="addSp delSp modSp mod">
        <pc:chgData name="Jennifer Hale" userId="3df713d741b04910" providerId="LiveId" clId="{91DD36DB-DEBF-4125-BD88-FD28BDA6C07B}" dt="2026-08-05T03:01:02.427" v="2111" actId="1076"/>
        <pc:sldMkLst>
          <pc:docMk/>
          <pc:sldMk cId="4020726840" sldId="257"/>
        </pc:sldMkLst>
        <pc:spChg chg="add del mod">
          <ac:chgData name="Jennifer Hale" userId="3df713d741b04910" providerId="LiveId" clId="{91DD36DB-DEBF-4125-BD88-FD28BDA6C07B}" dt="2026-08-05T03:00:52.332" v="2109" actId="478"/>
          <ac:spMkLst>
            <pc:docMk/>
            <pc:sldMk cId="4020726840" sldId="257"/>
            <ac:spMk id="3" creationId="{2D36F2DB-41F7-49CD-7DE1-04B3EFA3F71B}"/>
          </ac:spMkLst>
        </pc:spChg>
        <pc:spChg chg="mod">
          <ac:chgData name="Jennifer Hale" userId="3df713d741b04910" providerId="LiveId" clId="{91DD36DB-DEBF-4125-BD88-FD28BDA6C07B}" dt="2026-08-05T03:01:02.427" v="2111" actId="1076"/>
          <ac:spMkLst>
            <pc:docMk/>
            <pc:sldMk cId="4020726840" sldId="257"/>
            <ac:spMk id="6" creationId="{F1395060-12D6-7EBA-8AA8-7906B7F13C0A}"/>
          </ac:spMkLst>
        </pc:spChg>
        <pc:picChg chg="mod">
          <ac:chgData name="Jennifer Hale" userId="3df713d741b04910" providerId="LiveId" clId="{91DD36DB-DEBF-4125-BD88-FD28BDA6C07B}" dt="2026-08-03T23:29:56.029" v="1283" actId="1076"/>
          <ac:picMkLst>
            <pc:docMk/>
            <pc:sldMk cId="4020726840" sldId="257"/>
            <ac:picMk id="5" creationId="{912340F7-B142-DB4E-789C-944EB31B9E83}"/>
          </ac:picMkLst>
        </pc:picChg>
      </pc:sldChg>
      <pc:sldChg chg="addSp delSp modSp mod">
        <pc:chgData name="Jennifer Hale" userId="3df713d741b04910" providerId="LiveId" clId="{91DD36DB-DEBF-4125-BD88-FD28BDA6C07B}" dt="2026-08-05T03:04:15.419" v="2149" actId="1076"/>
        <pc:sldMkLst>
          <pc:docMk/>
          <pc:sldMk cId="1377443187" sldId="258"/>
        </pc:sldMkLst>
        <pc:spChg chg="add del mod">
          <ac:chgData name="Jennifer Hale" userId="3df713d741b04910" providerId="LiveId" clId="{91DD36DB-DEBF-4125-BD88-FD28BDA6C07B}" dt="2026-08-05T03:01:52.853" v="2128" actId="478"/>
          <ac:spMkLst>
            <pc:docMk/>
            <pc:sldMk cId="1377443187" sldId="258"/>
            <ac:spMk id="3" creationId="{2D01A8D0-2061-BCEA-B483-080B2704D4F0}"/>
          </ac:spMkLst>
        </pc:spChg>
        <pc:spChg chg="mod">
          <ac:chgData name="Jennifer Hale" userId="3df713d741b04910" providerId="LiveId" clId="{91DD36DB-DEBF-4125-BD88-FD28BDA6C07B}" dt="2026-08-05T03:04:15.419" v="2149" actId="1076"/>
          <ac:spMkLst>
            <pc:docMk/>
            <pc:sldMk cId="1377443187" sldId="258"/>
            <ac:spMk id="6" creationId="{E90C056B-3945-FAAA-BACE-FA7F58459DD1}"/>
          </ac:spMkLst>
        </pc:spChg>
        <pc:picChg chg="mod modCrop">
          <ac:chgData name="Jennifer Hale" userId="3df713d741b04910" providerId="LiveId" clId="{91DD36DB-DEBF-4125-BD88-FD28BDA6C07B}" dt="2026-08-05T03:03:42.571" v="2146" actId="732"/>
          <ac:picMkLst>
            <pc:docMk/>
            <pc:sldMk cId="1377443187" sldId="258"/>
            <ac:picMk id="5" creationId="{5CDD8AD1-98CF-70A7-B55A-36C2288CE9E4}"/>
          </ac:picMkLst>
        </pc:picChg>
      </pc:sldChg>
      <pc:sldChg chg="addSp delSp modSp mod">
        <pc:chgData name="Jennifer Hale" userId="3df713d741b04910" providerId="LiveId" clId="{91DD36DB-DEBF-4125-BD88-FD28BDA6C07B}" dt="2026-08-05T03:07:31.867" v="2188" actId="1076"/>
        <pc:sldMkLst>
          <pc:docMk/>
          <pc:sldMk cId="4066442988" sldId="259"/>
        </pc:sldMkLst>
        <pc:spChg chg="add del mod">
          <ac:chgData name="Jennifer Hale" userId="3df713d741b04910" providerId="LiveId" clId="{91DD36DB-DEBF-4125-BD88-FD28BDA6C07B}" dt="2026-08-05T03:05:18.877" v="2168" actId="478"/>
          <ac:spMkLst>
            <pc:docMk/>
            <pc:sldMk cId="4066442988" sldId="259"/>
            <ac:spMk id="2" creationId="{495CC113-0770-2083-272D-13A36FE9DF17}"/>
          </ac:spMkLst>
        </pc:spChg>
        <pc:spChg chg="mod">
          <ac:chgData name="Jennifer Hale" userId="3df713d741b04910" providerId="LiveId" clId="{91DD36DB-DEBF-4125-BD88-FD28BDA6C07B}" dt="2026-08-05T03:07:31.867" v="2188" actId="1076"/>
          <ac:spMkLst>
            <pc:docMk/>
            <pc:sldMk cId="4066442988" sldId="259"/>
            <ac:spMk id="5" creationId="{73ADAA0F-394D-2FB4-2E14-8BB47F7187B4}"/>
          </ac:spMkLst>
        </pc:spChg>
        <pc:picChg chg="add mod modCrop">
          <ac:chgData name="Jennifer Hale" userId="3df713d741b04910" providerId="LiveId" clId="{91DD36DB-DEBF-4125-BD88-FD28BDA6C07B}" dt="2026-08-05T03:07:26.667" v="2187" actId="1076"/>
          <ac:picMkLst>
            <pc:docMk/>
            <pc:sldMk cId="4066442988" sldId="259"/>
            <ac:picMk id="7" creationId="{A3948E87-D735-85B4-7244-8E14BA10A483}"/>
          </ac:picMkLst>
        </pc:picChg>
      </pc:sldChg>
      <pc:sldChg chg="addSp delSp modSp mod">
        <pc:chgData name="Jennifer Hale" userId="3df713d741b04910" providerId="LiveId" clId="{91DD36DB-DEBF-4125-BD88-FD28BDA6C07B}" dt="2026-08-05T03:09:29.419" v="2223" actId="1076"/>
        <pc:sldMkLst>
          <pc:docMk/>
          <pc:sldMk cId="213257935" sldId="260"/>
        </pc:sldMkLst>
        <pc:spChg chg="add del mod">
          <ac:chgData name="Jennifer Hale" userId="3df713d741b04910" providerId="LiveId" clId="{91DD36DB-DEBF-4125-BD88-FD28BDA6C07B}" dt="2026-08-05T03:07:43.444" v="2189" actId="478"/>
          <ac:spMkLst>
            <pc:docMk/>
            <pc:sldMk cId="213257935" sldId="260"/>
            <ac:spMk id="3" creationId="{5B943DAD-AE76-FBFF-538E-315DED00F4B0}"/>
          </ac:spMkLst>
        </pc:spChg>
        <pc:spChg chg="mod">
          <ac:chgData name="Jennifer Hale" userId="3df713d741b04910" providerId="LiveId" clId="{91DD36DB-DEBF-4125-BD88-FD28BDA6C07B}" dt="2026-08-05T03:09:29.419" v="2223" actId="1076"/>
          <ac:spMkLst>
            <pc:docMk/>
            <pc:sldMk cId="213257935" sldId="260"/>
            <ac:spMk id="14" creationId="{E91EBB5D-DE40-0D91-9EA1-D854BDBBC42B}"/>
          </ac:spMkLst>
        </pc:spChg>
        <pc:picChg chg="mod modCrop">
          <ac:chgData name="Jennifer Hale" userId="3df713d741b04910" providerId="LiveId" clId="{91DD36DB-DEBF-4125-BD88-FD28BDA6C07B}" dt="2026-08-05T03:09:18.066" v="2221" actId="1076"/>
          <ac:picMkLst>
            <pc:docMk/>
            <pc:sldMk cId="213257935" sldId="260"/>
            <ac:picMk id="16" creationId="{C7CC0879-1FAA-1F7F-A1D3-08432AD5D399}"/>
          </ac:picMkLst>
        </pc:picChg>
      </pc:sldChg>
      <pc:sldChg chg="modSp mod">
        <pc:chgData name="Jennifer Hale" userId="3df713d741b04910" providerId="LiveId" clId="{91DD36DB-DEBF-4125-BD88-FD28BDA6C07B}" dt="2026-08-03T23:18:50.017" v="1197" actId="1076"/>
        <pc:sldMkLst>
          <pc:docMk/>
          <pc:sldMk cId="1422725832" sldId="261"/>
        </pc:sldMkLst>
        <pc:spChg chg="mod">
          <ac:chgData name="Jennifer Hale" userId="3df713d741b04910" providerId="LiveId" clId="{91DD36DB-DEBF-4125-BD88-FD28BDA6C07B}" dt="2026-08-03T23:18:50.017" v="1197" actId="1076"/>
          <ac:spMkLst>
            <pc:docMk/>
            <pc:sldMk cId="1422725832" sldId="261"/>
            <ac:spMk id="2" creationId="{3507489F-5711-FCB9-BBA6-3F51D30F8097}"/>
          </ac:spMkLst>
        </pc:spChg>
        <pc:spChg chg="mod">
          <ac:chgData name="Jennifer Hale" userId="3df713d741b04910" providerId="LiveId" clId="{91DD36DB-DEBF-4125-BD88-FD28BDA6C07B}" dt="2026-08-03T23:18:44.362" v="1196" actId="14100"/>
          <ac:spMkLst>
            <pc:docMk/>
            <pc:sldMk cId="1422725832" sldId="261"/>
            <ac:spMk id="3" creationId="{F5289B18-34CB-683B-1137-41EE7488324C}"/>
          </ac:spMkLst>
        </pc:spChg>
      </pc:sldChg>
      <pc:sldChg chg="modSp mod">
        <pc:chgData name="Jennifer Hale" userId="3df713d741b04910" providerId="LiveId" clId="{91DD36DB-DEBF-4125-BD88-FD28BDA6C07B}" dt="2026-08-05T02:51:32.979" v="1967" actId="1076"/>
        <pc:sldMkLst>
          <pc:docMk/>
          <pc:sldMk cId="2753890372" sldId="262"/>
        </pc:sldMkLst>
        <pc:spChg chg="mod">
          <ac:chgData name="Jennifer Hale" userId="3df713d741b04910" providerId="LiveId" clId="{91DD36DB-DEBF-4125-BD88-FD28BDA6C07B}" dt="2026-08-05T02:51:32.979" v="1967" actId="1076"/>
          <ac:spMkLst>
            <pc:docMk/>
            <pc:sldMk cId="2753890372" sldId="262"/>
            <ac:spMk id="4" creationId="{E7B91730-359A-9C7E-EB91-BBA54449A6E4}"/>
          </ac:spMkLst>
        </pc:spChg>
        <pc:spChg chg="mod">
          <ac:chgData name="Jennifer Hale" userId="3df713d741b04910" providerId="LiveId" clId="{91DD36DB-DEBF-4125-BD88-FD28BDA6C07B}" dt="2026-08-05T02:51:02.715" v="1963" actId="1076"/>
          <ac:spMkLst>
            <pc:docMk/>
            <pc:sldMk cId="2753890372" sldId="262"/>
            <ac:spMk id="5" creationId="{71431B3F-9BAD-E8F8-45D7-9776EC196171}"/>
          </ac:spMkLst>
        </pc:spChg>
      </pc:sldChg>
      <pc:sldChg chg="modSp mod">
        <pc:chgData name="Jennifer Hale" userId="3df713d741b04910" providerId="LiveId" clId="{91DD36DB-DEBF-4125-BD88-FD28BDA6C07B}" dt="2026-08-05T03:43:14.961" v="2281" actId="1076"/>
        <pc:sldMkLst>
          <pc:docMk/>
          <pc:sldMk cId="3631960863" sldId="263"/>
        </pc:sldMkLst>
        <pc:spChg chg="mod">
          <ac:chgData name="Jennifer Hale" userId="3df713d741b04910" providerId="LiveId" clId="{91DD36DB-DEBF-4125-BD88-FD28BDA6C07B}" dt="2026-08-05T03:43:07.297" v="2280" actId="1076"/>
          <ac:spMkLst>
            <pc:docMk/>
            <pc:sldMk cId="3631960863" sldId="263"/>
            <ac:spMk id="2" creationId="{27FF076D-6802-29E4-2D9E-0E86C19317C3}"/>
          </ac:spMkLst>
        </pc:spChg>
        <pc:spChg chg="mod">
          <ac:chgData name="Jennifer Hale" userId="3df713d741b04910" providerId="LiveId" clId="{91DD36DB-DEBF-4125-BD88-FD28BDA6C07B}" dt="2026-08-05T03:43:14.961" v="2281" actId="1076"/>
          <ac:spMkLst>
            <pc:docMk/>
            <pc:sldMk cId="3631960863" sldId="263"/>
            <ac:spMk id="3" creationId="{A9FC6CEE-13B0-3BB9-A61F-CE28471CA484}"/>
          </ac:spMkLst>
        </pc:spChg>
        <pc:picChg chg="mod">
          <ac:chgData name="Jennifer Hale" userId="3df713d741b04910" providerId="LiveId" clId="{91DD36DB-DEBF-4125-BD88-FD28BDA6C07B}" dt="2026-08-05T03:42:48.257" v="2277" actId="1076"/>
          <ac:picMkLst>
            <pc:docMk/>
            <pc:sldMk cId="3631960863" sldId="263"/>
            <ac:picMk id="5" creationId="{BFBA42DF-79E2-63C0-3B92-1075AE546A7F}"/>
          </ac:picMkLst>
        </pc:picChg>
      </pc:sldChg>
      <pc:sldChg chg="addSp modSp mod">
        <pc:chgData name="Jennifer Hale" userId="3df713d741b04910" providerId="LiveId" clId="{91DD36DB-DEBF-4125-BD88-FD28BDA6C07B}" dt="2026-08-05T02:52:39.499" v="1987" actId="20577"/>
        <pc:sldMkLst>
          <pc:docMk/>
          <pc:sldMk cId="2446436226" sldId="264"/>
        </pc:sldMkLst>
        <pc:spChg chg="mod">
          <ac:chgData name="Jennifer Hale" userId="3df713d741b04910" providerId="LiveId" clId="{91DD36DB-DEBF-4125-BD88-FD28BDA6C07B}" dt="2026-08-05T02:52:39.499" v="1987" actId="20577"/>
          <ac:spMkLst>
            <pc:docMk/>
            <pc:sldMk cId="2446436226" sldId="264"/>
            <ac:spMk id="3" creationId="{61B9353D-7910-5F07-65F1-81578AAA3CE8}"/>
          </ac:spMkLst>
        </pc:spChg>
        <pc:spChg chg="add mod">
          <ac:chgData name="Jennifer Hale" userId="3df713d741b04910" providerId="LiveId" clId="{91DD36DB-DEBF-4125-BD88-FD28BDA6C07B}" dt="2026-08-05T02:52:35.443" v="1986" actId="1076"/>
          <ac:spMkLst>
            <pc:docMk/>
            <pc:sldMk cId="2446436226" sldId="264"/>
            <ac:spMk id="4" creationId="{D9D18580-9A45-4625-2270-F101B690B7EB}"/>
          </ac:spMkLst>
        </pc:spChg>
      </pc:sldChg>
      <pc:sldChg chg="modSp mod">
        <pc:chgData name="Jennifer Hale" userId="3df713d741b04910" providerId="LiveId" clId="{91DD36DB-DEBF-4125-BD88-FD28BDA6C07B}" dt="2026-08-05T02:58:24.014" v="2098" actId="14100"/>
        <pc:sldMkLst>
          <pc:docMk/>
          <pc:sldMk cId="3409110652" sldId="265"/>
        </pc:sldMkLst>
        <pc:spChg chg="mod">
          <ac:chgData name="Jennifer Hale" userId="3df713d741b04910" providerId="LiveId" clId="{91DD36DB-DEBF-4125-BD88-FD28BDA6C07B}" dt="2026-08-05T02:58:24.014" v="2098" actId="14100"/>
          <ac:spMkLst>
            <pc:docMk/>
            <pc:sldMk cId="3409110652" sldId="265"/>
            <ac:spMk id="4" creationId="{7D7B426A-BBA9-6BE7-1866-9AB8378BEF77}"/>
          </ac:spMkLst>
        </pc:spChg>
      </pc:sldChg>
      <pc:sldChg chg="addSp delSp modSp new mod ord">
        <pc:chgData name="Jennifer Hale" userId="3df713d741b04910" providerId="LiveId" clId="{91DD36DB-DEBF-4125-BD88-FD28BDA6C07B}" dt="2026-08-03T23:04:41.034" v="445" actId="1076"/>
        <pc:sldMkLst>
          <pc:docMk/>
          <pc:sldMk cId="979022752" sldId="266"/>
        </pc:sldMkLst>
        <pc:spChg chg="add mod">
          <ac:chgData name="Jennifer Hale" userId="3df713d741b04910" providerId="LiveId" clId="{91DD36DB-DEBF-4125-BD88-FD28BDA6C07B}" dt="2026-08-03T23:04:41.034" v="445" actId="1076"/>
          <ac:spMkLst>
            <pc:docMk/>
            <pc:sldMk cId="979022752" sldId="266"/>
            <ac:spMk id="6" creationId="{02FE2B20-771F-B569-9664-EF5DC1C640BB}"/>
          </ac:spMkLst>
        </pc:spChg>
        <pc:picChg chg="add mod">
          <ac:chgData name="Jennifer Hale" userId="3df713d741b04910" providerId="LiveId" clId="{91DD36DB-DEBF-4125-BD88-FD28BDA6C07B}" dt="2026-08-03T23:03:06.826" v="439" actId="1076"/>
          <ac:picMkLst>
            <pc:docMk/>
            <pc:sldMk cId="979022752" sldId="266"/>
            <ac:picMk id="2" creationId="{6979773B-C7FD-2A79-4AC6-F3B514335EDA}"/>
          </ac:picMkLst>
        </pc:picChg>
      </pc:sldChg>
      <pc:sldChg chg="addSp delSp modSp new mod">
        <pc:chgData name="Jennifer Hale" userId="3df713d741b04910" providerId="LiveId" clId="{91DD36DB-DEBF-4125-BD88-FD28BDA6C07B}" dt="2026-08-05T03:51:01.484" v="2718" actId="20577"/>
        <pc:sldMkLst>
          <pc:docMk/>
          <pc:sldMk cId="3593258468" sldId="267"/>
        </pc:sldMkLst>
        <pc:spChg chg="add mod">
          <ac:chgData name="Jennifer Hale" userId="3df713d741b04910" providerId="LiveId" clId="{91DD36DB-DEBF-4125-BD88-FD28BDA6C07B}" dt="2026-08-05T03:50:16.688" v="2700" actId="1076"/>
          <ac:spMkLst>
            <pc:docMk/>
            <pc:sldMk cId="3593258468" sldId="267"/>
            <ac:spMk id="3" creationId="{F92C193D-3151-F948-FC6F-04A8C59F41B7}"/>
          </ac:spMkLst>
        </pc:spChg>
        <pc:spChg chg="add del">
          <ac:chgData name="Jennifer Hale" userId="3df713d741b04910" providerId="LiveId" clId="{91DD36DB-DEBF-4125-BD88-FD28BDA6C07B}" dt="2026-08-05T02:37:42.813" v="1388" actId="22"/>
          <ac:spMkLst>
            <pc:docMk/>
            <pc:sldMk cId="3593258468" sldId="267"/>
            <ac:spMk id="5" creationId="{4D72982E-11AA-C1D0-0AFB-AEC7386A7679}"/>
          </ac:spMkLst>
        </pc:spChg>
        <pc:spChg chg="add mod">
          <ac:chgData name="Jennifer Hale" userId="3df713d741b04910" providerId="LiveId" clId="{91DD36DB-DEBF-4125-BD88-FD28BDA6C07B}" dt="2026-08-05T03:51:01.484" v="2718" actId="20577"/>
          <ac:spMkLst>
            <pc:docMk/>
            <pc:sldMk cId="3593258468" sldId="267"/>
            <ac:spMk id="7" creationId="{837DABBA-264C-C303-8434-B5F05270ED21}"/>
          </ac:spMkLst>
        </pc:spChg>
      </pc:sldChg>
      <pc:sldChg chg="addSp delSp modSp new mod">
        <pc:chgData name="Jennifer Hale" userId="3df713d741b04910" providerId="LiveId" clId="{91DD36DB-DEBF-4125-BD88-FD28BDA6C07B}" dt="2026-08-05T02:53:45.667" v="1990" actId="1076"/>
        <pc:sldMkLst>
          <pc:docMk/>
          <pc:sldMk cId="3182560508" sldId="268"/>
        </pc:sldMkLst>
        <pc:spChg chg="add del">
          <ac:chgData name="Jennifer Hale" userId="3df713d741b04910" providerId="LiveId" clId="{91DD36DB-DEBF-4125-BD88-FD28BDA6C07B}" dt="2026-08-05T02:48:20.265" v="1926" actId="22"/>
          <ac:spMkLst>
            <pc:docMk/>
            <pc:sldMk cId="3182560508" sldId="268"/>
            <ac:spMk id="3" creationId="{6531BBD0-C81F-C753-12FB-799103F53D42}"/>
          </ac:spMkLst>
        </pc:spChg>
        <pc:spChg chg="add mod">
          <ac:chgData name="Jennifer Hale" userId="3df713d741b04910" providerId="LiveId" clId="{91DD36DB-DEBF-4125-BD88-FD28BDA6C07B}" dt="2026-08-05T02:53:42.315" v="1989" actId="1076"/>
          <ac:spMkLst>
            <pc:docMk/>
            <pc:sldMk cId="3182560508" sldId="268"/>
            <ac:spMk id="5" creationId="{42375732-B1B2-F141-8DC2-B1B3D10F5586}"/>
          </ac:spMkLst>
        </pc:spChg>
        <pc:spChg chg="add mod">
          <ac:chgData name="Jennifer Hale" userId="3df713d741b04910" providerId="LiveId" clId="{91DD36DB-DEBF-4125-BD88-FD28BDA6C07B}" dt="2026-08-05T02:53:45.667" v="1990" actId="1076"/>
          <ac:spMkLst>
            <pc:docMk/>
            <pc:sldMk cId="3182560508" sldId="268"/>
            <ac:spMk id="7" creationId="{80908E25-FB9A-B854-2539-DD9DCBA07F0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79964-7B0A-4741-8195-A3CD1EE8B882}"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D1F2FE-A60D-4891-97D6-72D31F3D3916}" type="slidenum">
              <a:rPr lang="en-US" smtClean="0"/>
              <a:t>‹#›</a:t>
            </a:fld>
            <a:endParaRPr lang="en-US"/>
          </a:p>
        </p:txBody>
      </p:sp>
    </p:spTree>
    <p:extLst>
      <p:ext uri="{BB962C8B-B14F-4D97-AF65-F5344CB8AC3E}">
        <p14:creationId xmlns:p14="http://schemas.microsoft.com/office/powerpoint/2010/main" val="4129842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D1F2FE-A60D-4891-97D6-72D31F3D3916}" type="slidenum">
              <a:rPr lang="en-US" smtClean="0"/>
              <a:t>1</a:t>
            </a:fld>
            <a:endParaRPr lang="en-US"/>
          </a:p>
        </p:txBody>
      </p:sp>
    </p:spTree>
    <p:extLst>
      <p:ext uri="{BB962C8B-B14F-4D97-AF65-F5344CB8AC3E}">
        <p14:creationId xmlns:p14="http://schemas.microsoft.com/office/powerpoint/2010/main" val="1161754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D1F2FE-A60D-4891-97D6-72D31F3D3916}" type="slidenum">
              <a:rPr lang="en-US" smtClean="0"/>
              <a:t>5</a:t>
            </a:fld>
            <a:endParaRPr lang="en-US"/>
          </a:p>
        </p:txBody>
      </p:sp>
    </p:spTree>
    <p:extLst>
      <p:ext uri="{BB962C8B-B14F-4D97-AF65-F5344CB8AC3E}">
        <p14:creationId xmlns:p14="http://schemas.microsoft.com/office/powerpoint/2010/main" val="3918644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A2351-A962-FAC1-9C55-CCD781D298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BAC813-A741-04B9-39AD-75C1381D12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8294916-6AD2-4699-70A0-3D280B2C5394}"/>
              </a:ext>
            </a:extLst>
          </p:cNvPr>
          <p:cNvSpPr>
            <a:spLocks noGrp="1"/>
          </p:cNvSpPr>
          <p:nvPr>
            <p:ph type="dt" sz="half" idx="10"/>
          </p:nvPr>
        </p:nvSpPr>
        <p:spPr/>
        <p:txBody>
          <a:bodyPr/>
          <a:lstStyle/>
          <a:p>
            <a:fld id="{AFDEC971-FFC8-4A8C-B1F8-E1224FC7DCEF}" type="datetimeFigureOut">
              <a:rPr lang="en-US" smtClean="0"/>
              <a:t>8/5/2026</a:t>
            </a:fld>
            <a:endParaRPr lang="en-US"/>
          </a:p>
        </p:txBody>
      </p:sp>
      <p:sp>
        <p:nvSpPr>
          <p:cNvPr id="5" name="Footer Placeholder 4">
            <a:extLst>
              <a:ext uri="{FF2B5EF4-FFF2-40B4-BE49-F238E27FC236}">
                <a16:creationId xmlns:a16="http://schemas.microsoft.com/office/drawing/2014/main" id="{798F0811-5F84-2E2D-6D33-280DA3C2A9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5657FE-F5CB-1798-27D5-A466BA06900F}"/>
              </a:ext>
            </a:extLst>
          </p:cNvPr>
          <p:cNvSpPr>
            <a:spLocks noGrp="1"/>
          </p:cNvSpPr>
          <p:nvPr>
            <p:ph type="sldNum" sz="quarter" idx="12"/>
          </p:nvPr>
        </p:nvSpPr>
        <p:spPr/>
        <p:txBody>
          <a:bodyPr/>
          <a:lstStyle/>
          <a:p>
            <a:fld id="{E7E547F3-48FA-42B6-9263-08F95303D2D8}" type="slidenum">
              <a:rPr lang="en-US" smtClean="0"/>
              <a:t>‹#›</a:t>
            </a:fld>
            <a:endParaRPr lang="en-US"/>
          </a:p>
        </p:txBody>
      </p:sp>
    </p:spTree>
    <p:extLst>
      <p:ext uri="{BB962C8B-B14F-4D97-AF65-F5344CB8AC3E}">
        <p14:creationId xmlns:p14="http://schemas.microsoft.com/office/powerpoint/2010/main" val="2821947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D8095-67A1-80C9-AB48-842BB8E547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9F65AFF-95A3-0283-CFEE-FC9D9F8269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522DC3-B510-4BF0-E2A0-CD5B47F51510}"/>
              </a:ext>
            </a:extLst>
          </p:cNvPr>
          <p:cNvSpPr>
            <a:spLocks noGrp="1"/>
          </p:cNvSpPr>
          <p:nvPr>
            <p:ph type="dt" sz="half" idx="10"/>
          </p:nvPr>
        </p:nvSpPr>
        <p:spPr/>
        <p:txBody>
          <a:bodyPr/>
          <a:lstStyle/>
          <a:p>
            <a:fld id="{AFDEC971-FFC8-4A8C-B1F8-E1224FC7DCEF}" type="datetimeFigureOut">
              <a:rPr lang="en-US" smtClean="0"/>
              <a:t>8/5/2026</a:t>
            </a:fld>
            <a:endParaRPr lang="en-US"/>
          </a:p>
        </p:txBody>
      </p:sp>
      <p:sp>
        <p:nvSpPr>
          <p:cNvPr id="5" name="Footer Placeholder 4">
            <a:extLst>
              <a:ext uri="{FF2B5EF4-FFF2-40B4-BE49-F238E27FC236}">
                <a16:creationId xmlns:a16="http://schemas.microsoft.com/office/drawing/2014/main" id="{2778E5A0-F9D7-30C2-9FDE-E0E78E7F2E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58258D-16E5-334A-4866-678847C37B71}"/>
              </a:ext>
            </a:extLst>
          </p:cNvPr>
          <p:cNvSpPr>
            <a:spLocks noGrp="1"/>
          </p:cNvSpPr>
          <p:nvPr>
            <p:ph type="sldNum" sz="quarter" idx="12"/>
          </p:nvPr>
        </p:nvSpPr>
        <p:spPr/>
        <p:txBody>
          <a:bodyPr/>
          <a:lstStyle/>
          <a:p>
            <a:fld id="{E7E547F3-48FA-42B6-9263-08F95303D2D8}" type="slidenum">
              <a:rPr lang="en-US" smtClean="0"/>
              <a:t>‹#›</a:t>
            </a:fld>
            <a:endParaRPr lang="en-US"/>
          </a:p>
        </p:txBody>
      </p:sp>
    </p:spTree>
    <p:extLst>
      <p:ext uri="{BB962C8B-B14F-4D97-AF65-F5344CB8AC3E}">
        <p14:creationId xmlns:p14="http://schemas.microsoft.com/office/powerpoint/2010/main" val="2463388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05D369-C9B1-8C6F-36BE-76D026B0D2E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034669A-E677-4310-2319-A9C160D945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494FA1-88F3-58D9-301B-4BBE0D50ED2B}"/>
              </a:ext>
            </a:extLst>
          </p:cNvPr>
          <p:cNvSpPr>
            <a:spLocks noGrp="1"/>
          </p:cNvSpPr>
          <p:nvPr>
            <p:ph type="dt" sz="half" idx="10"/>
          </p:nvPr>
        </p:nvSpPr>
        <p:spPr/>
        <p:txBody>
          <a:bodyPr/>
          <a:lstStyle/>
          <a:p>
            <a:fld id="{AFDEC971-FFC8-4A8C-B1F8-E1224FC7DCEF}" type="datetimeFigureOut">
              <a:rPr lang="en-US" smtClean="0"/>
              <a:t>8/5/2026</a:t>
            </a:fld>
            <a:endParaRPr lang="en-US"/>
          </a:p>
        </p:txBody>
      </p:sp>
      <p:sp>
        <p:nvSpPr>
          <p:cNvPr id="5" name="Footer Placeholder 4">
            <a:extLst>
              <a:ext uri="{FF2B5EF4-FFF2-40B4-BE49-F238E27FC236}">
                <a16:creationId xmlns:a16="http://schemas.microsoft.com/office/drawing/2014/main" id="{8548DBBD-D192-A6B2-30D1-91C4EB6E50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FF829C-5BDA-853A-D68A-1A9FF036CD7C}"/>
              </a:ext>
            </a:extLst>
          </p:cNvPr>
          <p:cNvSpPr>
            <a:spLocks noGrp="1"/>
          </p:cNvSpPr>
          <p:nvPr>
            <p:ph type="sldNum" sz="quarter" idx="12"/>
          </p:nvPr>
        </p:nvSpPr>
        <p:spPr/>
        <p:txBody>
          <a:bodyPr/>
          <a:lstStyle/>
          <a:p>
            <a:fld id="{E7E547F3-48FA-42B6-9263-08F95303D2D8}" type="slidenum">
              <a:rPr lang="en-US" smtClean="0"/>
              <a:t>‹#›</a:t>
            </a:fld>
            <a:endParaRPr lang="en-US"/>
          </a:p>
        </p:txBody>
      </p:sp>
    </p:spTree>
    <p:extLst>
      <p:ext uri="{BB962C8B-B14F-4D97-AF65-F5344CB8AC3E}">
        <p14:creationId xmlns:p14="http://schemas.microsoft.com/office/powerpoint/2010/main" val="1086715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F2206-ABE3-6774-82FC-01EFB72FF3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EE3F01-5EC3-9AEB-871F-C1CB7982319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7BA285-E7B0-2A9E-2397-0E533D24AD81}"/>
              </a:ext>
            </a:extLst>
          </p:cNvPr>
          <p:cNvSpPr>
            <a:spLocks noGrp="1"/>
          </p:cNvSpPr>
          <p:nvPr>
            <p:ph type="dt" sz="half" idx="10"/>
          </p:nvPr>
        </p:nvSpPr>
        <p:spPr/>
        <p:txBody>
          <a:bodyPr/>
          <a:lstStyle/>
          <a:p>
            <a:fld id="{AFDEC971-FFC8-4A8C-B1F8-E1224FC7DCEF}" type="datetimeFigureOut">
              <a:rPr lang="en-US" smtClean="0"/>
              <a:t>8/5/2026</a:t>
            </a:fld>
            <a:endParaRPr lang="en-US"/>
          </a:p>
        </p:txBody>
      </p:sp>
      <p:sp>
        <p:nvSpPr>
          <p:cNvPr id="5" name="Footer Placeholder 4">
            <a:extLst>
              <a:ext uri="{FF2B5EF4-FFF2-40B4-BE49-F238E27FC236}">
                <a16:creationId xmlns:a16="http://schemas.microsoft.com/office/drawing/2014/main" id="{D6B32DF2-E597-720E-B429-E1D67FE6C8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31C982-3C4F-00C7-FFBD-69C089DBE68B}"/>
              </a:ext>
            </a:extLst>
          </p:cNvPr>
          <p:cNvSpPr>
            <a:spLocks noGrp="1"/>
          </p:cNvSpPr>
          <p:nvPr>
            <p:ph type="sldNum" sz="quarter" idx="12"/>
          </p:nvPr>
        </p:nvSpPr>
        <p:spPr/>
        <p:txBody>
          <a:bodyPr/>
          <a:lstStyle/>
          <a:p>
            <a:fld id="{E7E547F3-48FA-42B6-9263-08F95303D2D8}" type="slidenum">
              <a:rPr lang="en-US" smtClean="0"/>
              <a:t>‹#›</a:t>
            </a:fld>
            <a:endParaRPr lang="en-US"/>
          </a:p>
        </p:txBody>
      </p:sp>
    </p:spTree>
    <p:extLst>
      <p:ext uri="{BB962C8B-B14F-4D97-AF65-F5344CB8AC3E}">
        <p14:creationId xmlns:p14="http://schemas.microsoft.com/office/powerpoint/2010/main" val="1525857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5375E-5A5B-AD47-B5D8-3B13555985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2BB40C-6EA6-0B1A-F06B-40C501C9E0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531E89-FDE6-84F8-B3D9-48C8BC764A68}"/>
              </a:ext>
            </a:extLst>
          </p:cNvPr>
          <p:cNvSpPr>
            <a:spLocks noGrp="1"/>
          </p:cNvSpPr>
          <p:nvPr>
            <p:ph type="dt" sz="half" idx="10"/>
          </p:nvPr>
        </p:nvSpPr>
        <p:spPr/>
        <p:txBody>
          <a:bodyPr/>
          <a:lstStyle/>
          <a:p>
            <a:fld id="{AFDEC971-FFC8-4A8C-B1F8-E1224FC7DCEF}" type="datetimeFigureOut">
              <a:rPr lang="en-US" smtClean="0"/>
              <a:t>8/5/2026</a:t>
            </a:fld>
            <a:endParaRPr lang="en-US"/>
          </a:p>
        </p:txBody>
      </p:sp>
      <p:sp>
        <p:nvSpPr>
          <p:cNvPr id="5" name="Footer Placeholder 4">
            <a:extLst>
              <a:ext uri="{FF2B5EF4-FFF2-40B4-BE49-F238E27FC236}">
                <a16:creationId xmlns:a16="http://schemas.microsoft.com/office/drawing/2014/main" id="{7816804D-60C6-B8D5-FA0C-0F0DE167E4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CFC37B-65F9-0D63-45D4-088E3740FAA4}"/>
              </a:ext>
            </a:extLst>
          </p:cNvPr>
          <p:cNvSpPr>
            <a:spLocks noGrp="1"/>
          </p:cNvSpPr>
          <p:nvPr>
            <p:ph type="sldNum" sz="quarter" idx="12"/>
          </p:nvPr>
        </p:nvSpPr>
        <p:spPr/>
        <p:txBody>
          <a:bodyPr/>
          <a:lstStyle/>
          <a:p>
            <a:fld id="{E7E547F3-48FA-42B6-9263-08F95303D2D8}" type="slidenum">
              <a:rPr lang="en-US" smtClean="0"/>
              <a:t>‹#›</a:t>
            </a:fld>
            <a:endParaRPr lang="en-US"/>
          </a:p>
        </p:txBody>
      </p:sp>
    </p:spTree>
    <p:extLst>
      <p:ext uri="{BB962C8B-B14F-4D97-AF65-F5344CB8AC3E}">
        <p14:creationId xmlns:p14="http://schemas.microsoft.com/office/powerpoint/2010/main" val="1600075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225C7-8F8B-AF97-4DD0-A22509E212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7E5252-9EB5-E91C-C2CA-046090D28E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B49C58C-7F47-3A3D-817A-C3A48B7953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BFB606-12CC-9722-B9AD-7E2FB2E7BF90}"/>
              </a:ext>
            </a:extLst>
          </p:cNvPr>
          <p:cNvSpPr>
            <a:spLocks noGrp="1"/>
          </p:cNvSpPr>
          <p:nvPr>
            <p:ph type="dt" sz="half" idx="10"/>
          </p:nvPr>
        </p:nvSpPr>
        <p:spPr/>
        <p:txBody>
          <a:bodyPr/>
          <a:lstStyle/>
          <a:p>
            <a:fld id="{AFDEC971-FFC8-4A8C-B1F8-E1224FC7DCEF}" type="datetimeFigureOut">
              <a:rPr lang="en-US" smtClean="0"/>
              <a:t>8/5/2026</a:t>
            </a:fld>
            <a:endParaRPr lang="en-US"/>
          </a:p>
        </p:txBody>
      </p:sp>
      <p:sp>
        <p:nvSpPr>
          <p:cNvPr id="6" name="Footer Placeholder 5">
            <a:extLst>
              <a:ext uri="{FF2B5EF4-FFF2-40B4-BE49-F238E27FC236}">
                <a16:creationId xmlns:a16="http://schemas.microsoft.com/office/drawing/2014/main" id="{32C6C5B8-6C89-9612-4989-5E41424D5D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583405-DE08-81E7-4135-2039A051DE72}"/>
              </a:ext>
            </a:extLst>
          </p:cNvPr>
          <p:cNvSpPr>
            <a:spLocks noGrp="1"/>
          </p:cNvSpPr>
          <p:nvPr>
            <p:ph type="sldNum" sz="quarter" idx="12"/>
          </p:nvPr>
        </p:nvSpPr>
        <p:spPr/>
        <p:txBody>
          <a:bodyPr/>
          <a:lstStyle/>
          <a:p>
            <a:fld id="{E7E547F3-48FA-42B6-9263-08F95303D2D8}" type="slidenum">
              <a:rPr lang="en-US" smtClean="0"/>
              <a:t>‹#›</a:t>
            </a:fld>
            <a:endParaRPr lang="en-US"/>
          </a:p>
        </p:txBody>
      </p:sp>
    </p:spTree>
    <p:extLst>
      <p:ext uri="{BB962C8B-B14F-4D97-AF65-F5344CB8AC3E}">
        <p14:creationId xmlns:p14="http://schemas.microsoft.com/office/powerpoint/2010/main" val="1065028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19992-4268-02F8-D6BE-28F19CFE6D8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AA8595-5942-8804-6344-59207AAB8B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3CC03-EA86-8DB0-3DCE-07CD0BF662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84C91BE-C4DE-0553-E584-FCDDB781DA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18CC76-DB6E-3EDF-BFAE-43A9116DE0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6729A5-22A4-B839-D814-863D86869695}"/>
              </a:ext>
            </a:extLst>
          </p:cNvPr>
          <p:cNvSpPr>
            <a:spLocks noGrp="1"/>
          </p:cNvSpPr>
          <p:nvPr>
            <p:ph type="dt" sz="half" idx="10"/>
          </p:nvPr>
        </p:nvSpPr>
        <p:spPr/>
        <p:txBody>
          <a:bodyPr/>
          <a:lstStyle/>
          <a:p>
            <a:fld id="{AFDEC971-FFC8-4A8C-B1F8-E1224FC7DCEF}" type="datetimeFigureOut">
              <a:rPr lang="en-US" smtClean="0"/>
              <a:t>8/5/2026</a:t>
            </a:fld>
            <a:endParaRPr lang="en-US"/>
          </a:p>
        </p:txBody>
      </p:sp>
      <p:sp>
        <p:nvSpPr>
          <p:cNvPr id="8" name="Footer Placeholder 7">
            <a:extLst>
              <a:ext uri="{FF2B5EF4-FFF2-40B4-BE49-F238E27FC236}">
                <a16:creationId xmlns:a16="http://schemas.microsoft.com/office/drawing/2014/main" id="{3FA43941-E039-3870-658A-D897F979E3D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25D0261-9A65-FB9E-F541-3420EE4307A9}"/>
              </a:ext>
            </a:extLst>
          </p:cNvPr>
          <p:cNvSpPr>
            <a:spLocks noGrp="1"/>
          </p:cNvSpPr>
          <p:nvPr>
            <p:ph type="sldNum" sz="quarter" idx="12"/>
          </p:nvPr>
        </p:nvSpPr>
        <p:spPr/>
        <p:txBody>
          <a:bodyPr/>
          <a:lstStyle/>
          <a:p>
            <a:fld id="{E7E547F3-48FA-42B6-9263-08F95303D2D8}" type="slidenum">
              <a:rPr lang="en-US" smtClean="0"/>
              <a:t>‹#›</a:t>
            </a:fld>
            <a:endParaRPr lang="en-US"/>
          </a:p>
        </p:txBody>
      </p:sp>
    </p:spTree>
    <p:extLst>
      <p:ext uri="{BB962C8B-B14F-4D97-AF65-F5344CB8AC3E}">
        <p14:creationId xmlns:p14="http://schemas.microsoft.com/office/powerpoint/2010/main" val="818870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CE636-2D86-4696-0804-4FBE630E5C0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969A65-342F-6DD3-5322-608035710A0D}"/>
              </a:ext>
            </a:extLst>
          </p:cNvPr>
          <p:cNvSpPr>
            <a:spLocks noGrp="1"/>
          </p:cNvSpPr>
          <p:nvPr>
            <p:ph type="dt" sz="half" idx="10"/>
          </p:nvPr>
        </p:nvSpPr>
        <p:spPr/>
        <p:txBody>
          <a:bodyPr/>
          <a:lstStyle/>
          <a:p>
            <a:fld id="{AFDEC971-FFC8-4A8C-B1F8-E1224FC7DCEF}" type="datetimeFigureOut">
              <a:rPr lang="en-US" smtClean="0"/>
              <a:t>8/5/2026</a:t>
            </a:fld>
            <a:endParaRPr lang="en-US"/>
          </a:p>
        </p:txBody>
      </p:sp>
      <p:sp>
        <p:nvSpPr>
          <p:cNvPr id="4" name="Footer Placeholder 3">
            <a:extLst>
              <a:ext uri="{FF2B5EF4-FFF2-40B4-BE49-F238E27FC236}">
                <a16:creationId xmlns:a16="http://schemas.microsoft.com/office/drawing/2014/main" id="{D5276F3A-7AE4-A601-79AD-D4871D99844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D4D4311-496A-8B85-7053-5FE490BB9D3B}"/>
              </a:ext>
            </a:extLst>
          </p:cNvPr>
          <p:cNvSpPr>
            <a:spLocks noGrp="1"/>
          </p:cNvSpPr>
          <p:nvPr>
            <p:ph type="sldNum" sz="quarter" idx="12"/>
          </p:nvPr>
        </p:nvSpPr>
        <p:spPr/>
        <p:txBody>
          <a:bodyPr/>
          <a:lstStyle/>
          <a:p>
            <a:fld id="{E7E547F3-48FA-42B6-9263-08F95303D2D8}" type="slidenum">
              <a:rPr lang="en-US" smtClean="0"/>
              <a:t>‹#›</a:t>
            </a:fld>
            <a:endParaRPr lang="en-US"/>
          </a:p>
        </p:txBody>
      </p:sp>
    </p:spTree>
    <p:extLst>
      <p:ext uri="{BB962C8B-B14F-4D97-AF65-F5344CB8AC3E}">
        <p14:creationId xmlns:p14="http://schemas.microsoft.com/office/powerpoint/2010/main" val="2191616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9DBFDD-A43E-107F-3BC9-5F5B81E9EEC9}"/>
              </a:ext>
            </a:extLst>
          </p:cNvPr>
          <p:cNvSpPr>
            <a:spLocks noGrp="1"/>
          </p:cNvSpPr>
          <p:nvPr>
            <p:ph type="dt" sz="half" idx="10"/>
          </p:nvPr>
        </p:nvSpPr>
        <p:spPr/>
        <p:txBody>
          <a:bodyPr/>
          <a:lstStyle/>
          <a:p>
            <a:fld id="{AFDEC971-FFC8-4A8C-B1F8-E1224FC7DCEF}" type="datetimeFigureOut">
              <a:rPr lang="en-US" smtClean="0"/>
              <a:t>8/5/2026</a:t>
            </a:fld>
            <a:endParaRPr lang="en-US"/>
          </a:p>
        </p:txBody>
      </p:sp>
      <p:sp>
        <p:nvSpPr>
          <p:cNvPr id="3" name="Footer Placeholder 2">
            <a:extLst>
              <a:ext uri="{FF2B5EF4-FFF2-40B4-BE49-F238E27FC236}">
                <a16:creationId xmlns:a16="http://schemas.microsoft.com/office/drawing/2014/main" id="{BEF5B7B1-CE6E-4601-A01D-F2B06B9DA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0978BB-23EF-64A4-7984-DD7D03128B3B}"/>
              </a:ext>
            </a:extLst>
          </p:cNvPr>
          <p:cNvSpPr>
            <a:spLocks noGrp="1"/>
          </p:cNvSpPr>
          <p:nvPr>
            <p:ph type="sldNum" sz="quarter" idx="12"/>
          </p:nvPr>
        </p:nvSpPr>
        <p:spPr/>
        <p:txBody>
          <a:bodyPr/>
          <a:lstStyle/>
          <a:p>
            <a:fld id="{E7E547F3-48FA-42B6-9263-08F95303D2D8}" type="slidenum">
              <a:rPr lang="en-US" smtClean="0"/>
              <a:t>‹#›</a:t>
            </a:fld>
            <a:endParaRPr lang="en-US"/>
          </a:p>
        </p:txBody>
      </p:sp>
    </p:spTree>
    <p:extLst>
      <p:ext uri="{BB962C8B-B14F-4D97-AF65-F5344CB8AC3E}">
        <p14:creationId xmlns:p14="http://schemas.microsoft.com/office/powerpoint/2010/main" val="1035276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32C87-6FE5-DF9E-8FBC-AFD9B77503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936B3FD-0236-E035-2BAA-425EFCFC6E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9185DDD-FE98-99B0-AD88-D482FA35ED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A8D77E-1AE5-84C7-243A-69202C74FA22}"/>
              </a:ext>
            </a:extLst>
          </p:cNvPr>
          <p:cNvSpPr>
            <a:spLocks noGrp="1"/>
          </p:cNvSpPr>
          <p:nvPr>
            <p:ph type="dt" sz="half" idx="10"/>
          </p:nvPr>
        </p:nvSpPr>
        <p:spPr/>
        <p:txBody>
          <a:bodyPr/>
          <a:lstStyle/>
          <a:p>
            <a:fld id="{AFDEC971-FFC8-4A8C-B1F8-E1224FC7DCEF}" type="datetimeFigureOut">
              <a:rPr lang="en-US" smtClean="0"/>
              <a:t>8/5/2026</a:t>
            </a:fld>
            <a:endParaRPr lang="en-US"/>
          </a:p>
        </p:txBody>
      </p:sp>
      <p:sp>
        <p:nvSpPr>
          <p:cNvPr id="6" name="Footer Placeholder 5">
            <a:extLst>
              <a:ext uri="{FF2B5EF4-FFF2-40B4-BE49-F238E27FC236}">
                <a16:creationId xmlns:a16="http://schemas.microsoft.com/office/drawing/2014/main" id="{1B5D816F-3738-2047-ECB2-C17009DE85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6B051A-3F8C-B4E6-BBEF-FA9817BF83A9}"/>
              </a:ext>
            </a:extLst>
          </p:cNvPr>
          <p:cNvSpPr>
            <a:spLocks noGrp="1"/>
          </p:cNvSpPr>
          <p:nvPr>
            <p:ph type="sldNum" sz="quarter" idx="12"/>
          </p:nvPr>
        </p:nvSpPr>
        <p:spPr/>
        <p:txBody>
          <a:bodyPr/>
          <a:lstStyle/>
          <a:p>
            <a:fld id="{E7E547F3-48FA-42B6-9263-08F95303D2D8}" type="slidenum">
              <a:rPr lang="en-US" smtClean="0"/>
              <a:t>‹#›</a:t>
            </a:fld>
            <a:endParaRPr lang="en-US"/>
          </a:p>
        </p:txBody>
      </p:sp>
    </p:spTree>
    <p:extLst>
      <p:ext uri="{BB962C8B-B14F-4D97-AF65-F5344CB8AC3E}">
        <p14:creationId xmlns:p14="http://schemas.microsoft.com/office/powerpoint/2010/main" val="2439696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FDBD4-E3E7-803C-1CDD-E89EF91395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5BAA9BD-7C1B-F7C7-2AB3-F05F035F59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6A47BA0-A468-AEDD-6755-CCD35BF365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5815E1-64B1-AEB2-F98B-2F9413E51EDF}"/>
              </a:ext>
            </a:extLst>
          </p:cNvPr>
          <p:cNvSpPr>
            <a:spLocks noGrp="1"/>
          </p:cNvSpPr>
          <p:nvPr>
            <p:ph type="dt" sz="half" idx="10"/>
          </p:nvPr>
        </p:nvSpPr>
        <p:spPr/>
        <p:txBody>
          <a:bodyPr/>
          <a:lstStyle/>
          <a:p>
            <a:fld id="{AFDEC971-FFC8-4A8C-B1F8-E1224FC7DCEF}" type="datetimeFigureOut">
              <a:rPr lang="en-US" smtClean="0"/>
              <a:t>8/5/2026</a:t>
            </a:fld>
            <a:endParaRPr lang="en-US"/>
          </a:p>
        </p:txBody>
      </p:sp>
      <p:sp>
        <p:nvSpPr>
          <p:cNvPr id="6" name="Footer Placeholder 5">
            <a:extLst>
              <a:ext uri="{FF2B5EF4-FFF2-40B4-BE49-F238E27FC236}">
                <a16:creationId xmlns:a16="http://schemas.microsoft.com/office/drawing/2014/main" id="{74509F0B-5DBD-020A-F984-FB730F986C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C1B68A-46D8-FA11-F061-EB0E5EE231C8}"/>
              </a:ext>
            </a:extLst>
          </p:cNvPr>
          <p:cNvSpPr>
            <a:spLocks noGrp="1"/>
          </p:cNvSpPr>
          <p:nvPr>
            <p:ph type="sldNum" sz="quarter" idx="12"/>
          </p:nvPr>
        </p:nvSpPr>
        <p:spPr/>
        <p:txBody>
          <a:bodyPr/>
          <a:lstStyle/>
          <a:p>
            <a:fld id="{E7E547F3-48FA-42B6-9263-08F95303D2D8}" type="slidenum">
              <a:rPr lang="en-US" smtClean="0"/>
              <a:t>‹#›</a:t>
            </a:fld>
            <a:endParaRPr lang="en-US"/>
          </a:p>
        </p:txBody>
      </p:sp>
    </p:spTree>
    <p:extLst>
      <p:ext uri="{BB962C8B-B14F-4D97-AF65-F5344CB8AC3E}">
        <p14:creationId xmlns:p14="http://schemas.microsoft.com/office/powerpoint/2010/main" val="3078843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6E6293-EBC3-AFC1-3242-D7C3CD4393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35529C-9BCD-FF86-D38D-241303E3DE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6EF366-C429-DBE4-FB2D-E303E5CBC1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DEC971-FFC8-4A8C-B1F8-E1224FC7DCEF}" type="datetimeFigureOut">
              <a:rPr lang="en-US" smtClean="0"/>
              <a:t>8/5/2026</a:t>
            </a:fld>
            <a:endParaRPr lang="en-US"/>
          </a:p>
        </p:txBody>
      </p:sp>
      <p:sp>
        <p:nvSpPr>
          <p:cNvPr id="5" name="Footer Placeholder 4">
            <a:extLst>
              <a:ext uri="{FF2B5EF4-FFF2-40B4-BE49-F238E27FC236}">
                <a16:creationId xmlns:a16="http://schemas.microsoft.com/office/drawing/2014/main" id="{E52F6DF5-0272-02F8-6568-7355B31E34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B5AB4CB-4694-6716-C0C7-529F966327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547F3-48FA-42B6-9263-08F95303D2D8}" type="slidenum">
              <a:rPr lang="en-US" smtClean="0"/>
              <a:t>‹#›</a:t>
            </a:fld>
            <a:endParaRPr lang="en-US"/>
          </a:p>
        </p:txBody>
      </p:sp>
    </p:spTree>
    <p:extLst>
      <p:ext uri="{BB962C8B-B14F-4D97-AF65-F5344CB8AC3E}">
        <p14:creationId xmlns:p14="http://schemas.microsoft.com/office/powerpoint/2010/main" val="11548028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399B04D-F1A9-956C-7934-320D328ED461}"/>
              </a:ext>
            </a:extLst>
          </p:cNvPr>
          <p:cNvSpPr>
            <a:spLocks noGrp="1"/>
          </p:cNvSpPr>
          <p:nvPr>
            <p:ph type="subTitle" idx="1"/>
          </p:nvPr>
        </p:nvSpPr>
        <p:spPr>
          <a:xfrm>
            <a:off x="6749142" y="442687"/>
            <a:ext cx="4426857" cy="5711372"/>
          </a:xfrm>
        </p:spPr>
        <p:txBody>
          <a:bodyPr/>
          <a:lstStyle/>
          <a:p>
            <a:endParaRPr lang="en-US" dirty="0"/>
          </a:p>
          <a:p>
            <a:endParaRPr lang="en-US" dirty="0"/>
          </a:p>
        </p:txBody>
      </p:sp>
      <p:pic>
        <p:nvPicPr>
          <p:cNvPr id="5" name="Picture 4">
            <a:extLst>
              <a:ext uri="{FF2B5EF4-FFF2-40B4-BE49-F238E27FC236}">
                <a16:creationId xmlns:a16="http://schemas.microsoft.com/office/drawing/2014/main" id="{BB6A261F-56F3-9523-F69D-A6130A261CD2}"/>
              </a:ext>
            </a:extLst>
          </p:cNvPr>
          <p:cNvPicPr>
            <a:picLocks noChangeAspect="1"/>
          </p:cNvPicPr>
          <p:nvPr/>
        </p:nvPicPr>
        <p:blipFill>
          <a:blip r:embed="rId3">
            <a:extLst>
              <a:ext uri="{28A0092B-C50C-407E-A947-70E740481C1C}">
                <a14:useLocalDpi xmlns:a14="http://schemas.microsoft.com/office/drawing/2010/main" val="0"/>
              </a:ext>
            </a:extLst>
          </a:blip>
          <a:srcRect r="12430"/>
          <a:stretch>
            <a:fillRect/>
          </a:stretch>
        </p:blipFill>
        <p:spPr>
          <a:xfrm rot="5400000">
            <a:off x="-597675" y="616699"/>
            <a:ext cx="6838977" cy="5643630"/>
          </a:xfrm>
          <a:prstGeom prst="rect">
            <a:avLst/>
          </a:prstGeom>
        </p:spPr>
      </p:pic>
      <p:sp>
        <p:nvSpPr>
          <p:cNvPr id="6" name="TextBox 5">
            <a:extLst>
              <a:ext uri="{FF2B5EF4-FFF2-40B4-BE49-F238E27FC236}">
                <a16:creationId xmlns:a16="http://schemas.microsoft.com/office/drawing/2014/main" id="{1F47E7B8-8EBE-3EFF-510E-9C912E188BF6}"/>
              </a:ext>
            </a:extLst>
          </p:cNvPr>
          <p:cNvSpPr txBox="1"/>
          <p:nvPr/>
        </p:nvSpPr>
        <p:spPr>
          <a:xfrm>
            <a:off x="6254894" y="1494974"/>
            <a:ext cx="5109792" cy="4247317"/>
          </a:xfrm>
          <a:prstGeom prst="rect">
            <a:avLst/>
          </a:prstGeom>
          <a:noFill/>
        </p:spPr>
        <p:txBody>
          <a:bodyPr wrap="square" rtlCol="0">
            <a:spAutoFit/>
          </a:bodyPr>
          <a:lstStyle/>
          <a:p>
            <a:pPr algn="ctr"/>
            <a:r>
              <a:rPr lang="en-US" sz="4800" b="1" dirty="0">
                <a:latin typeface="Amasis MT Pro Medium" panose="020F0502020204030204" pitchFamily="18" charset="0"/>
                <a:cs typeface="Aldhabi" panose="020F0502020204030204" pitchFamily="2" charset="-78"/>
              </a:rPr>
              <a:t>COMMUNITY PRESERVATION   ACT</a:t>
            </a:r>
            <a:endParaRPr lang="en-US" b="1" dirty="0">
              <a:latin typeface="Amasis MT Pro Medium" panose="020F0502020204030204" pitchFamily="18" charset="0"/>
              <a:cs typeface="Aldhabi" panose="020F0502020204030204" pitchFamily="2" charset="-78"/>
            </a:endParaRPr>
          </a:p>
          <a:p>
            <a:endParaRPr lang="en-US" dirty="0">
              <a:cs typeface="Times New Roman" panose="02020603050405020304" pitchFamily="18" charset="0"/>
            </a:endParaRPr>
          </a:p>
          <a:p>
            <a:pPr algn="ctr"/>
            <a:r>
              <a:rPr lang="en-US" sz="3600" dirty="0">
                <a:cs typeface="Times New Roman" panose="02020603050405020304" pitchFamily="18" charset="0"/>
              </a:rPr>
              <a:t>How to fund great initiatives in Shelburne</a:t>
            </a:r>
          </a:p>
          <a:p>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26315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3ADAA0F-394D-2FB4-2E14-8BB47F7187B4}"/>
              </a:ext>
            </a:extLst>
          </p:cNvPr>
          <p:cNvSpPr txBox="1"/>
          <p:nvPr/>
        </p:nvSpPr>
        <p:spPr>
          <a:xfrm>
            <a:off x="4465244" y="810022"/>
            <a:ext cx="7726756" cy="5539978"/>
          </a:xfrm>
          <a:prstGeom prst="rect">
            <a:avLst/>
          </a:prstGeom>
          <a:noFill/>
        </p:spPr>
        <p:txBody>
          <a:bodyPr wrap="square" rtlCol="0">
            <a:spAutoFit/>
          </a:bodyPr>
          <a:lstStyle/>
          <a:p>
            <a:r>
              <a:rPr lang="en-US" sz="3400" b="1" dirty="0">
                <a:latin typeface="Calibri" panose="020F0502020204030204" pitchFamily="34" charset="0"/>
                <a:cs typeface="Calibri" panose="020F0502020204030204" pitchFamily="34" charset="0"/>
              </a:rPr>
              <a:t>Shelburne’s Outdoor Recreation Goals:</a:t>
            </a:r>
          </a:p>
          <a:p>
            <a:pPr lvl="0" fontAlgn="base"/>
            <a:endParaRPr lang="en-US" sz="1400" dirty="0">
              <a:latin typeface="Calibri" panose="020F0502020204030204" pitchFamily="34" charset="0"/>
              <a:cs typeface="Calibri" panose="020F0502020204030204" pitchFamily="34" charset="0"/>
            </a:endParaRPr>
          </a:p>
          <a:p>
            <a:pPr marL="342900" lvl="0" indent="-34290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To enhance and provide public access to the Deerfield River for fishing, swimming, and boating, particularly within the village.</a:t>
            </a:r>
          </a:p>
          <a:p>
            <a:pPr marL="342900" lvl="0" indent="-34290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To expand the number of multi-use trails in Shelburne.</a:t>
            </a:r>
          </a:p>
          <a:p>
            <a:pPr marL="342900" lvl="0" indent="-34290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To provide opportunities to link walking options in the Shelburne Falls village to locations outside the village.</a:t>
            </a:r>
          </a:p>
          <a:p>
            <a:pPr marL="342900" lvl="0" indent="-34290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To maintain and expand the outdoor recreation options for people of all ages and abilities in Shelburne.</a:t>
            </a:r>
          </a:p>
          <a:p>
            <a:pPr marL="342900" lvl="0" indent="-34290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To create public spaces in Shelburne Falls village where residents can meet, socialize, stay active, eat together, and/or enjoy arts and culture.</a:t>
            </a:r>
          </a:p>
          <a:p>
            <a:pPr marL="342900" lvl="0" indent="-34290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To create a natural public swimming area in Shelburne.</a:t>
            </a:r>
          </a:p>
          <a:p>
            <a:endParaRPr lang="en-US" dirty="0"/>
          </a:p>
        </p:txBody>
      </p:sp>
      <p:pic>
        <p:nvPicPr>
          <p:cNvPr id="7" name="Picture 6">
            <a:extLst>
              <a:ext uri="{FF2B5EF4-FFF2-40B4-BE49-F238E27FC236}">
                <a16:creationId xmlns:a16="http://schemas.microsoft.com/office/drawing/2014/main" id="{A3948E87-D735-85B4-7244-8E14BA10A483}"/>
              </a:ext>
            </a:extLst>
          </p:cNvPr>
          <p:cNvPicPr>
            <a:picLocks noChangeAspect="1"/>
          </p:cNvPicPr>
          <p:nvPr/>
        </p:nvPicPr>
        <p:blipFill>
          <a:blip r:embed="rId2"/>
          <a:srcRect l="3185" r="53970" b="11326"/>
          <a:stretch>
            <a:fillRect/>
          </a:stretch>
        </p:blipFill>
        <p:spPr>
          <a:xfrm>
            <a:off x="0" y="615468"/>
            <a:ext cx="4079166" cy="5627064"/>
          </a:xfrm>
          <a:prstGeom prst="rect">
            <a:avLst/>
          </a:prstGeom>
        </p:spPr>
      </p:pic>
    </p:spTree>
    <p:extLst>
      <p:ext uri="{BB962C8B-B14F-4D97-AF65-F5344CB8AC3E}">
        <p14:creationId xmlns:p14="http://schemas.microsoft.com/office/powerpoint/2010/main" val="4066442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E91EBB5D-DE40-0D91-9EA1-D854BDBBC42B}"/>
              </a:ext>
            </a:extLst>
          </p:cNvPr>
          <p:cNvSpPr txBox="1"/>
          <p:nvPr/>
        </p:nvSpPr>
        <p:spPr>
          <a:xfrm>
            <a:off x="5307827" y="409623"/>
            <a:ext cx="6884173" cy="6186309"/>
          </a:xfrm>
          <a:prstGeom prst="rect">
            <a:avLst/>
          </a:prstGeom>
          <a:noFill/>
        </p:spPr>
        <p:txBody>
          <a:bodyPr wrap="square" rtlCol="0">
            <a:spAutoFit/>
          </a:bodyPr>
          <a:lstStyle/>
          <a:p>
            <a:pPr algn="ctr"/>
            <a:r>
              <a:rPr lang="en-US" sz="3600" b="1" dirty="0">
                <a:latin typeface="Calibri" panose="020F0502020204030204" pitchFamily="34" charset="0"/>
                <a:cs typeface="Calibri" panose="020F0502020204030204" pitchFamily="34" charset="0"/>
              </a:rPr>
              <a:t>Shelburne’s Housing goals</a:t>
            </a:r>
          </a:p>
          <a:p>
            <a:pPr marL="342900" lvl="0" indent="-34290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Actively pursue and fund a variety of community housing initiatives to increase housing choice and enhance Shelburne’s diversity and vibrancy.</a:t>
            </a:r>
          </a:p>
          <a:p>
            <a:pPr marL="342900" lvl="0" indent="-34290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Promote affordable, safe, ADA-accessible and energy efficient rental opportunities.</a:t>
            </a:r>
          </a:p>
          <a:p>
            <a:pPr marL="342900" lvl="0" indent="-34290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Increase options for first-time and first-generation homebuyers.</a:t>
            </a:r>
          </a:p>
          <a:p>
            <a:pPr marL="342900" lvl="0" indent="-34290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Support affordable housing for all ages, abilities and income levels.</a:t>
            </a:r>
          </a:p>
          <a:p>
            <a:pPr marL="342900" lvl="0" indent="-34290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Support the creation of affordable units that count on the state’s Subsidized Housing Inventory, per MGL c.40B, by funding context-sensitive developments.</a:t>
            </a:r>
          </a:p>
          <a:p>
            <a:pPr marL="342900" lvl="0" indent="-34290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Encourage the inventive reuse of existing buildings or new buildings on previously developed sites.</a:t>
            </a:r>
          </a:p>
        </p:txBody>
      </p:sp>
      <p:pic>
        <p:nvPicPr>
          <p:cNvPr id="16" name="Picture 15">
            <a:extLst>
              <a:ext uri="{FF2B5EF4-FFF2-40B4-BE49-F238E27FC236}">
                <a16:creationId xmlns:a16="http://schemas.microsoft.com/office/drawing/2014/main" id="{C7CC0879-1FAA-1F7F-A1D3-08432AD5D399}"/>
              </a:ext>
            </a:extLst>
          </p:cNvPr>
          <p:cNvPicPr>
            <a:picLocks noChangeAspect="1"/>
          </p:cNvPicPr>
          <p:nvPr/>
        </p:nvPicPr>
        <p:blipFill>
          <a:blip r:embed="rId2">
            <a:extLst>
              <a:ext uri="{28A0092B-C50C-407E-A947-70E740481C1C}">
                <a14:useLocalDpi xmlns:a14="http://schemas.microsoft.com/office/drawing/2010/main" val="0"/>
              </a:ext>
            </a:extLst>
          </a:blip>
          <a:srcRect l="12767" r="4826"/>
          <a:stretch>
            <a:fillRect/>
          </a:stretch>
        </p:blipFill>
        <p:spPr>
          <a:xfrm>
            <a:off x="0" y="518885"/>
            <a:ext cx="5265478" cy="5820229"/>
          </a:xfrm>
          <a:prstGeom prst="rect">
            <a:avLst/>
          </a:prstGeom>
        </p:spPr>
      </p:pic>
    </p:spTree>
    <p:extLst>
      <p:ext uri="{BB962C8B-B14F-4D97-AF65-F5344CB8AC3E}">
        <p14:creationId xmlns:p14="http://schemas.microsoft.com/office/powerpoint/2010/main" val="213257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FF076D-6802-29E4-2D9E-0E86C19317C3}"/>
              </a:ext>
            </a:extLst>
          </p:cNvPr>
          <p:cNvSpPr txBox="1"/>
          <p:nvPr/>
        </p:nvSpPr>
        <p:spPr>
          <a:xfrm>
            <a:off x="5226185" y="304255"/>
            <a:ext cx="6529356" cy="646331"/>
          </a:xfrm>
          <a:prstGeom prst="rect">
            <a:avLst/>
          </a:prstGeom>
          <a:noFill/>
        </p:spPr>
        <p:txBody>
          <a:bodyPr wrap="square" rtlCol="0">
            <a:spAutoFit/>
          </a:bodyPr>
          <a:lstStyle/>
          <a:p>
            <a:pPr algn="ctr"/>
            <a:r>
              <a:rPr lang="en-US" sz="3600" dirty="0">
                <a:latin typeface="Times New Roman" panose="02020603050405020304" pitchFamily="18" charset="0"/>
                <a:cs typeface="Times New Roman" panose="02020603050405020304" pitchFamily="18" charset="0"/>
              </a:rPr>
              <a:t>Funded Projects in Shelburne</a:t>
            </a:r>
          </a:p>
        </p:txBody>
      </p:sp>
      <p:sp>
        <p:nvSpPr>
          <p:cNvPr id="3" name="TextBox 2">
            <a:extLst>
              <a:ext uri="{FF2B5EF4-FFF2-40B4-BE49-F238E27FC236}">
                <a16:creationId xmlns:a16="http://schemas.microsoft.com/office/drawing/2014/main" id="{A9FC6CEE-13B0-3BB9-A61F-CE28471CA484}"/>
              </a:ext>
            </a:extLst>
          </p:cNvPr>
          <p:cNvSpPr txBox="1"/>
          <p:nvPr/>
        </p:nvSpPr>
        <p:spPr>
          <a:xfrm>
            <a:off x="5101778" y="1290766"/>
            <a:ext cx="6653763" cy="5262979"/>
          </a:xfrm>
          <a:prstGeom prst="rect">
            <a:avLst/>
          </a:prstGeom>
          <a:noFill/>
        </p:spPr>
        <p:txBody>
          <a:bodyPr wrap="square" rtlCol="0">
            <a:spAutoFit/>
          </a:bodyPr>
          <a:lstStyle/>
          <a:p>
            <a:pPr marL="34290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Rehabilitation of the Buckland-Shelburne Elementary School playground</a:t>
            </a:r>
          </a:p>
          <a:p>
            <a:pPr marL="34290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Making the Arms Library accessible by the installation of an elevator</a:t>
            </a:r>
          </a:p>
          <a:p>
            <a:pPr marL="34290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construction of a bulletin Board at Cowell Gym </a:t>
            </a:r>
          </a:p>
          <a:p>
            <a:pPr marL="34290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Repairs and maintenance at Hill Cemetery</a:t>
            </a:r>
          </a:p>
          <a:p>
            <a:pPr marL="34290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An engineering assessment of the Stone Tower as a first step toward structural repairs</a:t>
            </a:r>
          </a:p>
          <a:p>
            <a:pPr marL="34290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Agricultural preservation of 200+ acres at </a:t>
            </a:r>
            <a:r>
              <a:rPr lang="en-US" sz="2800" dirty="0" err="1">
                <a:latin typeface="Times New Roman" panose="02020603050405020304" pitchFamily="18" charset="0"/>
                <a:cs typeface="Times New Roman" panose="02020603050405020304" pitchFamily="18" charset="0"/>
              </a:rPr>
              <a:t>Wheelview</a:t>
            </a:r>
            <a:r>
              <a:rPr lang="en-US" sz="2800" dirty="0">
                <a:latin typeface="Times New Roman" panose="02020603050405020304" pitchFamily="18" charset="0"/>
                <a:cs typeface="Times New Roman" panose="02020603050405020304" pitchFamily="18" charset="0"/>
              </a:rPr>
              <a:t> Farm in the Patten District</a:t>
            </a:r>
          </a:p>
        </p:txBody>
      </p:sp>
      <p:pic>
        <p:nvPicPr>
          <p:cNvPr id="5" name="Picture 4">
            <a:extLst>
              <a:ext uri="{FF2B5EF4-FFF2-40B4-BE49-F238E27FC236}">
                <a16:creationId xmlns:a16="http://schemas.microsoft.com/office/drawing/2014/main" id="{BFBA42DF-79E2-63C0-3B92-1075AE546A7F}"/>
              </a:ext>
            </a:extLst>
          </p:cNvPr>
          <p:cNvPicPr>
            <a:picLocks noChangeAspect="1"/>
          </p:cNvPicPr>
          <p:nvPr/>
        </p:nvPicPr>
        <p:blipFill>
          <a:blip r:embed="rId2"/>
          <a:stretch>
            <a:fillRect/>
          </a:stretch>
        </p:blipFill>
        <p:spPr>
          <a:xfrm>
            <a:off x="0" y="304255"/>
            <a:ext cx="4911216" cy="6249490"/>
          </a:xfrm>
          <a:prstGeom prst="rect">
            <a:avLst/>
          </a:prstGeom>
        </p:spPr>
      </p:pic>
    </p:spTree>
    <p:extLst>
      <p:ext uri="{BB962C8B-B14F-4D97-AF65-F5344CB8AC3E}">
        <p14:creationId xmlns:p14="http://schemas.microsoft.com/office/powerpoint/2010/main" val="3631960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2C193D-3151-F948-FC6F-04A8C59F41B7}"/>
              </a:ext>
            </a:extLst>
          </p:cNvPr>
          <p:cNvSpPr txBox="1"/>
          <p:nvPr/>
        </p:nvSpPr>
        <p:spPr>
          <a:xfrm>
            <a:off x="1088572" y="287176"/>
            <a:ext cx="10189029" cy="584775"/>
          </a:xfrm>
          <a:prstGeom prst="rect">
            <a:avLst/>
          </a:prstGeom>
          <a:noFill/>
        </p:spPr>
        <p:txBody>
          <a:bodyPr wrap="square" rtlCol="0">
            <a:spAutoFit/>
          </a:bodyPr>
          <a:lstStyle/>
          <a:p>
            <a:pPr algn="ctr"/>
            <a:r>
              <a:rPr lang="en-US" sz="3200" dirty="0">
                <a:latin typeface="Times New Roman" panose="02020603050405020304" pitchFamily="18" charset="0"/>
                <a:cs typeface="Times New Roman" panose="02020603050405020304" pitchFamily="18" charset="0"/>
              </a:rPr>
              <a:t>How to get started…and Timeline</a:t>
            </a:r>
          </a:p>
        </p:txBody>
      </p:sp>
      <p:sp>
        <p:nvSpPr>
          <p:cNvPr id="7" name="TextBox 6">
            <a:extLst>
              <a:ext uri="{FF2B5EF4-FFF2-40B4-BE49-F238E27FC236}">
                <a16:creationId xmlns:a16="http://schemas.microsoft.com/office/drawing/2014/main" id="{837DABBA-264C-C303-8434-B5F05270ED21}"/>
              </a:ext>
            </a:extLst>
          </p:cNvPr>
          <p:cNvSpPr txBox="1"/>
          <p:nvPr/>
        </p:nvSpPr>
        <p:spPr>
          <a:xfrm>
            <a:off x="1371599" y="1063628"/>
            <a:ext cx="9448801" cy="5693866"/>
          </a:xfrm>
          <a:prstGeom prst="rect">
            <a:avLst/>
          </a:prstGeom>
          <a:noFill/>
        </p:spPr>
        <p:txBody>
          <a:bodyPr wrap="square" rtlCol="0">
            <a:spAutoFit/>
          </a:bodyPr>
          <a:lstStyle/>
          <a:p>
            <a:pPr marL="34290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Download the Application instructions, pre-application, and Application on the town website.</a:t>
            </a:r>
          </a:p>
          <a:p>
            <a:pPr marL="34290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Submit your pre-application by September 15</a:t>
            </a:r>
          </a:p>
          <a:p>
            <a:pPr marL="34290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If the CPC gives you notice that you can move ahead with an application, submit your application by </a:t>
            </a:r>
            <a:r>
              <a:rPr lang="en-US" sz="2800">
                <a:latin typeface="Times New Roman" panose="02020603050405020304" pitchFamily="18" charset="0"/>
                <a:cs typeface="Times New Roman" panose="02020603050405020304" pitchFamily="18" charset="0"/>
              </a:rPr>
              <a:t>November 16</a:t>
            </a:r>
            <a:endParaRPr lang="en-US" sz="28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CPC will have more questions for you, come to our meeting as requested to answer our questions.</a:t>
            </a:r>
          </a:p>
          <a:p>
            <a:pPr marL="34290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You will know by April if the CPC is recommending your project to be funded at the Town Meeting</a:t>
            </a:r>
          </a:p>
          <a:p>
            <a:pPr marL="34290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Projects go before the Town Meeting in early May</a:t>
            </a:r>
          </a:p>
          <a:p>
            <a:pPr marL="34290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Money becomes available in July</a:t>
            </a:r>
          </a:p>
          <a:p>
            <a:pPr marL="34290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Projects can get started, funding is administered by the Town</a:t>
            </a:r>
          </a:p>
          <a:p>
            <a:pPr marL="342900" indent="-3429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Display your CPA Dollars at Work banner!</a:t>
            </a:r>
            <a:endParaRPr lang="en-US" dirty="0"/>
          </a:p>
        </p:txBody>
      </p:sp>
    </p:spTree>
    <p:extLst>
      <p:ext uri="{BB962C8B-B14F-4D97-AF65-F5344CB8AC3E}">
        <p14:creationId xmlns:p14="http://schemas.microsoft.com/office/powerpoint/2010/main" val="3593258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507489F-5711-FCB9-BBA6-3F51D30F8097}"/>
              </a:ext>
            </a:extLst>
          </p:cNvPr>
          <p:cNvSpPr txBox="1"/>
          <p:nvPr/>
        </p:nvSpPr>
        <p:spPr>
          <a:xfrm>
            <a:off x="1441063" y="564127"/>
            <a:ext cx="8773886" cy="646331"/>
          </a:xfrm>
          <a:prstGeom prst="rect">
            <a:avLst/>
          </a:prstGeom>
          <a:noFill/>
        </p:spPr>
        <p:txBody>
          <a:bodyPr wrap="square" rtlCol="0">
            <a:spAutoFit/>
          </a:bodyPr>
          <a:lstStyle/>
          <a:p>
            <a:pPr algn="ctr"/>
            <a:r>
              <a:rPr lang="en-US" sz="3600" b="1" dirty="0"/>
              <a:t>What is the CPA?</a:t>
            </a:r>
          </a:p>
        </p:txBody>
      </p:sp>
      <p:sp>
        <p:nvSpPr>
          <p:cNvPr id="3" name="TextBox 2">
            <a:extLst>
              <a:ext uri="{FF2B5EF4-FFF2-40B4-BE49-F238E27FC236}">
                <a16:creationId xmlns:a16="http://schemas.microsoft.com/office/drawing/2014/main" id="{F5289B18-34CB-683B-1137-41EE7488324C}"/>
              </a:ext>
            </a:extLst>
          </p:cNvPr>
          <p:cNvSpPr txBox="1"/>
          <p:nvPr/>
        </p:nvSpPr>
        <p:spPr>
          <a:xfrm>
            <a:off x="914400" y="1313200"/>
            <a:ext cx="10561833" cy="5262979"/>
          </a:xfrm>
          <a:prstGeom prst="rect">
            <a:avLst/>
          </a:prstGeom>
          <a:noFill/>
        </p:spPr>
        <p:txBody>
          <a:bodyPr wrap="square" rtlCol="0">
            <a:spAutoFit/>
          </a:bodyPr>
          <a:lstStyle/>
          <a:p>
            <a:r>
              <a:rPr lang="en-US" sz="2400" dirty="0"/>
              <a:t>The CPA is a Massachusetts statute enacted in 2000. In a nutshell, CPA helps communities fund the protection of open space, historic preservation, affordable housing, and outdoor recreation.  </a:t>
            </a:r>
          </a:p>
          <a:p>
            <a:endParaRPr lang="en-US" sz="2400" dirty="0"/>
          </a:p>
          <a:p>
            <a:r>
              <a:rPr lang="en-US" sz="2400" dirty="0"/>
              <a:t>CPA is a smart growth tool that was created to help communities: </a:t>
            </a:r>
          </a:p>
          <a:p>
            <a:pPr marL="342900" indent="-342900">
              <a:buFont typeface="Arial" panose="020B0604020202020204" pitchFamily="34" charset="0"/>
              <a:buChar char="•"/>
            </a:pPr>
            <a:r>
              <a:rPr lang="en-US" sz="2400" dirty="0"/>
              <a:t>Preserve open space </a:t>
            </a:r>
          </a:p>
          <a:p>
            <a:pPr marL="342900" indent="-342900">
              <a:buFont typeface="Arial" panose="020B0604020202020204" pitchFamily="34" charset="0"/>
              <a:buChar char="•"/>
            </a:pPr>
            <a:r>
              <a:rPr lang="en-US" sz="2400" dirty="0"/>
              <a:t>develop outdoor recreational facilities</a:t>
            </a:r>
          </a:p>
          <a:p>
            <a:pPr marL="342900" indent="-342900">
              <a:buFont typeface="Arial" panose="020B0604020202020204" pitchFamily="34" charset="0"/>
              <a:buChar char="•"/>
            </a:pPr>
            <a:r>
              <a:rPr lang="en-US" sz="2400" dirty="0"/>
              <a:t>Preserve historic sites </a:t>
            </a:r>
          </a:p>
          <a:p>
            <a:pPr marL="342900" indent="-342900">
              <a:buFont typeface="Arial" panose="020B0604020202020204" pitchFamily="34" charset="0"/>
              <a:buChar char="•"/>
            </a:pPr>
            <a:r>
              <a:rPr lang="en-US" sz="2400" dirty="0"/>
              <a:t>Create affordable housing</a:t>
            </a:r>
          </a:p>
          <a:p>
            <a:endParaRPr lang="en-US" sz="2400" dirty="0"/>
          </a:p>
          <a:p>
            <a:r>
              <a:rPr lang="en-US" sz="2400" dirty="0"/>
              <a:t>This funding is separate from the town budget, and is not able to be used for the typical things town budgets address: schools, DPW, municipal employees, maintenance of town facilities, etc. It can ONLY be used for projects in the four CPA categories: </a:t>
            </a:r>
            <a:r>
              <a:rPr lang="en-US" sz="2400" b="1" dirty="0"/>
              <a:t>open space, recreation, affordable housing, historic preservation. </a:t>
            </a:r>
          </a:p>
        </p:txBody>
      </p:sp>
    </p:spTree>
    <p:extLst>
      <p:ext uri="{BB962C8B-B14F-4D97-AF65-F5344CB8AC3E}">
        <p14:creationId xmlns:p14="http://schemas.microsoft.com/office/powerpoint/2010/main" val="1422725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llowable Uses Chart">
            <a:extLst>
              <a:ext uri="{FF2B5EF4-FFF2-40B4-BE49-F238E27FC236}">
                <a16:creationId xmlns:a16="http://schemas.microsoft.com/office/drawing/2014/main" id="{6979773B-C7FD-2A79-4AC6-F3B514335EDA}"/>
              </a:ext>
            </a:extLst>
          </p:cNvPr>
          <p:cNvPicPr>
            <a:picLocks noChangeAspect="1"/>
          </p:cNvPicPr>
          <p:nvPr/>
        </p:nvPicPr>
        <p:blipFill>
          <a:blip r:embed="rId2"/>
          <a:stretch>
            <a:fillRect/>
          </a:stretch>
        </p:blipFill>
        <p:spPr>
          <a:xfrm>
            <a:off x="2237781" y="1605573"/>
            <a:ext cx="7716437" cy="4715601"/>
          </a:xfrm>
          <a:prstGeom prst="rect">
            <a:avLst/>
          </a:prstGeom>
        </p:spPr>
      </p:pic>
      <p:sp>
        <p:nvSpPr>
          <p:cNvPr id="6" name="TextBox 5">
            <a:extLst>
              <a:ext uri="{FF2B5EF4-FFF2-40B4-BE49-F238E27FC236}">
                <a16:creationId xmlns:a16="http://schemas.microsoft.com/office/drawing/2014/main" id="{02FE2B20-771F-B569-9664-EF5DC1C640BB}"/>
              </a:ext>
            </a:extLst>
          </p:cNvPr>
          <p:cNvSpPr txBox="1"/>
          <p:nvPr/>
        </p:nvSpPr>
        <p:spPr>
          <a:xfrm>
            <a:off x="568503" y="536826"/>
            <a:ext cx="11054992" cy="1015663"/>
          </a:xfrm>
          <a:prstGeom prst="rect">
            <a:avLst/>
          </a:prstGeom>
          <a:noFill/>
        </p:spPr>
        <p:txBody>
          <a:bodyPr wrap="square">
            <a:spAutoFit/>
          </a:bodyPr>
          <a:lstStyle/>
          <a:p>
            <a:r>
              <a:rPr lang="en-US" sz="2000" b="0" i="0" dirty="0">
                <a:solidFill>
                  <a:srgbClr val="444444"/>
                </a:solidFill>
                <a:effectLst/>
                <a:latin typeface="Helvetica Neue"/>
              </a:rPr>
              <a:t>Projects are only eligible for CPA funding if they fit in a box with a </a:t>
            </a:r>
            <a:r>
              <a:rPr lang="en-US" sz="2000" b="1" i="0" dirty="0">
                <a:solidFill>
                  <a:schemeClr val="accent6">
                    <a:lumMod val="75000"/>
                  </a:schemeClr>
                </a:solidFill>
                <a:effectLst/>
                <a:latin typeface="Helvetica Neue"/>
              </a:rPr>
              <a:t>green "Yes" </a:t>
            </a:r>
            <a:r>
              <a:rPr lang="en-US" sz="2000" b="0" i="0" dirty="0">
                <a:solidFill>
                  <a:srgbClr val="444444"/>
                </a:solidFill>
                <a:effectLst/>
                <a:latin typeface="Helvetica Neue"/>
              </a:rPr>
              <a:t>in the chart below (chart adapted from "Recent Developments in Municipal Law", Massachusetts Department of Revenue, October 2012):</a:t>
            </a:r>
            <a:endParaRPr lang="en-US" sz="2000" dirty="0"/>
          </a:p>
        </p:txBody>
      </p:sp>
    </p:spTree>
    <p:extLst>
      <p:ext uri="{BB962C8B-B14F-4D97-AF65-F5344CB8AC3E}">
        <p14:creationId xmlns:p14="http://schemas.microsoft.com/office/powerpoint/2010/main" val="979022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B9353D-7910-5F07-65F1-81578AAA3CE8}"/>
              </a:ext>
            </a:extLst>
          </p:cNvPr>
          <p:cNvSpPr txBox="1"/>
          <p:nvPr/>
        </p:nvSpPr>
        <p:spPr>
          <a:xfrm>
            <a:off x="938373" y="1595021"/>
            <a:ext cx="10315254" cy="4893647"/>
          </a:xfrm>
          <a:prstGeom prst="rect">
            <a:avLst/>
          </a:prstGeom>
          <a:noFill/>
        </p:spPr>
        <p:txBody>
          <a:bodyPr wrap="square" rtlCol="0">
            <a:spAutoFit/>
          </a:bodyPr>
          <a:lstStyle/>
          <a:p>
            <a:r>
              <a:rPr lang="en-US" sz="2400" b="1" dirty="0"/>
              <a:t>Shelburne residents voted to adopt the CPA at the 3% level by Town Meeting vote on June 11, 2022, and by ballot vote 59% yes/41% no on November 8, 2022.  Accordingly, the Town Bylaws were amended by Town Meeting vote on May 2, 2023, to establish a Community Preservation Committee (CPC) to implement the CPA in Shelburne. </a:t>
            </a:r>
          </a:p>
          <a:p>
            <a:endParaRPr lang="en-US" sz="2400" b="1" dirty="0"/>
          </a:p>
          <a:p>
            <a:r>
              <a:rPr lang="en-US" sz="2400" dirty="0"/>
              <a:t>The Shelburne Community Preservation Committee formed in late 2023, spent time writing Shelburne’s Community Preservation Plan and application process in time to open up for our first round of funding in September of 2024. The Shelburne Community Preservation Plan is a working document that is reviewed each summer and adjusted in an attempt to make it more fitting to our community and to make it clearer and more understandable. </a:t>
            </a:r>
            <a:endParaRPr lang="en-US" sz="2400" b="1" dirty="0"/>
          </a:p>
          <a:p>
            <a:endParaRPr lang="en-US" sz="2400" dirty="0"/>
          </a:p>
        </p:txBody>
      </p:sp>
      <p:sp>
        <p:nvSpPr>
          <p:cNvPr id="4" name="TextBox 3">
            <a:extLst>
              <a:ext uri="{FF2B5EF4-FFF2-40B4-BE49-F238E27FC236}">
                <a16:creationId xmlns:a16="http://schemas.microsoft.com/office/drawing/2014/main" id="{D9D18580-9A45-4625-2270-F101B690B7EB}"/>
              </a:ext>
            </a:extLst>
          </p:cNvPr>
          <p:cNvSpPr txBox="1"/>
          <p:nvPr/>
        </p:nvSpPr>
        <p:spPr>
          <a:xfrm>
            <a:off x="2086428" y="624753"/>
            <a:ext cx="8019143" cy="646331"/>
          </a:xfrm>
          <a:prstGeom prst="rect">
            <a:avLst/>
          </a:prstGeom>
          <a:noFill/>
        </p:spPr>
        <p:txBody>
          <a:bodyPr wrap="square" rtlCol="0">
            <a:spAutoFit/>
          </a:bodyPr>
          <a:lstStyle/>
          <a:p>
            <a:pPr algn="ctr"/>
            <a:r>
              <a:rPr lang="en-US" sz="3600" dirty="0"/>
              <a:t>CPA in Shelburne</a:t>
            </a:r>
          </a:p>
        </p:txBody>
      </p:sp>
    </p:spTree>
    <p:extLst>
      <p:ext uri="{BB962C8B-B14F-4D97-AF65-F5344CB8AC3E}">
        <p14:creationId xmlns:p14="http://schemas.microsoft.com/office/powerpoint/2010/main" val="2446436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2DF048-1B8F-5541-5091-D121377CB455}"/>
              </a:ext>
            </a:extLst>
          </p:cNvPr>
          <p:cNvSpPr txBox="1"/>
          <p:nvPr/>
        </p:nvSpPr>
        <p:spPr>
          <a:xfrm>
            <a:off x="2086428" y="436067"/>
            <a:ext cx="8019143" cy="646331"/>
          </a:xfrm>
          <a:prstGeom prst="rect">
            <a:avLst/>
          </a:prstGeom>
          <a:noFill/>
        </p:spPr>
        <p:txBody>
          <a:bodyPr wrap="square" rtlCol="0">
            <a:spAutoFit/>
          </a:bodyPr>
          <a:lstStyle/>
          <a:p>
            <a:pPr algn="ctr"/>
            <a:r>
              <a:rPr lang="en-US" sz="3600" dirty="0"/>
              <a:t>How does it work?</a:t>
            </a:r>
          </a:p>
        </p:txBody>
      </p:sp>
      <p:sp>
        <p:nvSpPr>
          <p:cNvPr id="4" name="TextBox 3">
            <a:extLst>
              <a:ext uri="{FF2B5EF4-FFF2-40B4-BE49-F238E27FC236}">
                <a16:creationId xmlns:a16="http://schemas.microsoft.com/office/drawing/2014/main" id="{E7B91730-359A-9C7E-EB91-BBA54449A6E4}"/>
              </a:ext>
            </a:extLst>
          </p:cNvPr>
          <p:cNvSpPr txBox="1"/>
          <p:nvPr/>
        </p:nvSpPr>
        <p:spPr>
          <a:xfrm>
            <a:off x="1129002" y="1490008"/>
            <a:ext cx="8653627" cy="1938992"/>
          </a:xfrm>
          <a:prstGeom prst="rect">
            <a:avLst/>
          </a:prstGeom>
          <a:noFill/>
        </p:spPr>
        <p:txBody>
          <a:bodyPr wrap="square" rtlCol="0">
            <a:spAutoFit/>
          </a:bodyPr>
          <a:lstStyle/>
          <a:p>
            <a:r>
              <a:rPr lang="en-US" sz="2400" dirty="0"/>
              <a:t>Cities and towns that adopt CPA obtain community preservation funding from two sources:</a:t>
            </a:r>
          </a:p>
          <a:p>
            <a:pPr marL="285750" indent="-285750">
              <a:buFont typeface="Arial" panose="020B0604020202020204" pitchFamily="34" charset="0"/>
              <a:buChar char="•"/>
            </a:pPr>
            <a:r>
              <a:rPr lang="en-US" sz="2400" dirty="0"/>
              <a:t>A local property tax surcharge </a:t>
            </a:r>
          </a:p>
          <a:p>
            <a:pPr marL="285750" indent="-285750">
              <a:buFont typeface="Arial" panose="020B0604020202020204" pitchFamily="34" charset="0"/>
              <a:buChar char="•"/>
            </a:pPr>
            <a:r>
              <a:rPr lang="en-US" sz="2400" dirty="0"/>
              <a:t>A Yearly distribution from the statewide CPA Trust Fund</a:t>
            </a:r>
          </a:p>
          <a:p>
            <a:pPr marL="285750" indent="-285750">
              <a:buFont typeface="Arial" panose="020B0604020202020204" pitchFamily="34" charset="0"/>
              <a:buChar char="•"/>
            </a:pPr>
            <a:r>
              <a:rPr lang="en-US" sz="2400" dirty="0"/>
              <a:t>(since 2013) State budget surplus (if any) </a:t>
            </a:r>
          </a:p>
        </p:txBody>
      </p:sp>
      <p:sp>
        <p:nvSpPr>
          <p:cNvPr id="5" name="TextBox 4">
            <a:extLst>
              <a:ext uri="{FF2B5EF4-FFF2-40B4-BE49-F238E27FC236}">
                <a16:creationId xmlns:a16="http://schemas.microsoft.com/office/drawing/2014/main" id="{71431B3F-9BAD-E8F8-45D7-9776EC196171}"/>
              </a:ext>
            </a:extLst>
          </p:cNvPr>
          <p:cNvSpPr txBox="1"/>
          <p:nvPr/>
        </p:nvSpPr>
        <p:spPr>
          <a:xfrm>
            <a:off x="966752" y="3852249"/>
            <a:ext cx="10258493" cy="2308324"/>
          </a:xfrm>
          <a:prstGeom prst="rect">
            <a:avLst/>
          </a:prstGeom>
          <a:noFill/>
        </p:spPr>
        <p:txBody>
          <a:bodyPr wrap="square" rtlCol="0">
            <a:spAutoFit/>
          </a:bodyPr>
          <a:lstStyle/>
          <a:p>
            <a:r>
              <a:rPr lang="en-US" sz="2400" dirty="0"/>
              <a:t>The CPA Trust Fund revenues come from a surcharge placed on all real estate transactions at the state Registries of Deeds.  The surcharge for most transactions is $50, while municipal Lein certificates are subject to a $25 surcharge. Depending on how the real estate market is doing, these fees can add up to around $60 Million each year.  CPA Communities receive their distribution from a formula-based percentage of what they raised locally. </a:t>
            </a:r>
          </a:p>
        </p:txBody>
      </p:sp>
    </p:spTree>
    <p:extLst>
      <p:ext uri="{BB962C8B-B14F-4D97-AF65-F5344CB8AC3E}">
        <p14:creationId xmlns:p14="http://schemas.microsoft.com/office/powerpoint/2010/main" val="2753890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2375732-B1B2-F141-8DC2-B1B3D10F5586}"/>
              </a:ext>
            </a:extLst>
          </p:cNvPr>
          <p:cNvSpPr txBox="1"/>
          <p:nvPr/>
        </p:nvSpPr>
        <p:spPr>
          <a:xfrm>
            <a:off x="1435099" y="1571845"/>
            <a:ext cx="9321802" cy="4431983"/>
          </a:xfrm>
          <a:prstGeom prst="rect">
            <a:avLst/>
          </a:prstGeom>
          <a:noFill/>
        </p:spPr>
        <p:txBody>
          <a:bodyPr wrap="square" rtlCol="0">
            <a:spAutoFit/>
          </a:bodyPr>
          <a:lstStyle/>
          <a:p>
            <a:endParaRPr lang="en-US" dirty="0"/>
          </a:p>
          <a:p>
            <a:r>
              <a:rPr lang="en-US" sz="2400" dirty="0"/>
              <a:t>As more communities have adopted CPA, the percent distributions to each community have gone down. Funds are distributed in three rounds:</a:t>
            </a:r>
          </a:p>
          <a:p>
            <a:pPr marL="285750" indent="-285750">
              <a:buFont typeface="Arial" panose="020B0604020202020204" pitchFamily="34" charset="0"/>
              <a:buChar char="•"/>
            </a:pPr>
            <a:r>
              <a:rPr lang="en-US" sz="2400" dirty="0"/>
              <a:t>Round 1: every community gets the same percentage of what has been raised locally.</a:t>
            </a:r>
          </a:p>
          <a:p>
            <a:pPr marL="285750" indent="-285750">
              <a:buFont typeface="Arial" panose="020B0604020202020204" pitchFamily="34" charset="0"/>
              <a:buChar char="•"/>
            </a:pPr>
            <a:r>
              <a:rPr lang="en-US" sz="2400" dirty="0"/>
              <a:t>Round 2: Communities are weighted so that smaller populations with lower property valuations per capita are rated higher. Smaller communities with higher CPA surcharges in rural areas with lower property valuations can get up to a 100% match in round 2, as Shelburne has so far enjoyed. </a:t>
            </a:r>
          </a:p>
          <a:p>
            <a:pPr marL="285750" indent="-285750">
              <a:buFont typeface="Arial" panose="020B0604020202020204" pitchFamily="34" charset="0"/>
              <a:buChar char="•"/>
            </a:pPr>
            <a:r>
              <a:rPr lang="en-US" sz="2400" dirty="0"/>
              <a:t>Round 3: is optional, at the discretion of the Commissioner of Revenue, who has chosen to issue a third round every year  since 2010.</a:t>
            </a:r>
          </a:p>
        </p:txBody>
      </p:sp>
      <p:sp>
        <p:nvSpPr>
          <p:cNvPr id="7" name="TextBox 6">
            <a:extLst>
              <a:ext uri="{FF2B5EF4-FFF2-40B4-BE49-F238E27FC236}">
                <a16:creationId xmlns:a16="http://schemas.microsoft.com/office/drawing/2014/main" id="{80908E25-FB9A-B854-2539-DD9DCBA07F05}"/>
              </a:ext>
            </a:extLst>
          </p:cNvPr>
          <p:cNvSpPr txBox="1"/>
          <p:nvPr/>
        </p:nvSpPr>
        <p:spPr>
          <a:xfrm>
            <a:off x="1273627" y="854172"/>
            <a:ext cx="9321801" cy="646331"/>
          </a:xfrm>
          <a:prstGeom prst="rect">
            <a:avLst/>
          </a:prstGeom>
          <a:noFill/>
        </p:spPr>
        <p:txBody>
          <a:bodyPr wrap="square" rtlCol="0">
            <a:spAutoFit/>
          </a:bodyPr>
          <a:lstStyle/>
          <a:p>
            <a:pPr algn="ctr"/>
            <a:r>
              <a:rPr lang="en-US" sz="3600" dirty="0"/>
              <a:t>How does the funding formula work?</a:t>
            </a:r>
          </a:p>
        </p:txBody>
      </p:sp>
    </p:spTree>
    <p:extLst>
      <p:ext uri="{BB962C8B-B14F-4D97-AF65-F5344CB8AC3E}">
        <p14:creationId xmlns:p14="http://schemas.microsoft.com/office/powerpoint/2010/main" val="3182560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D7B426A-BBA9-6BE7-1866-9AB8378BEF77}"/>
              </a:ext>
            </a:extLst>
          </p:cNvPr>
          <p:cNvSpPr txBox="1"/>
          <p:nvPr/>
        </p:nvSpPr>
        <p:spPr>
          <a:xfrm>
            <a:off x="1026367" y="845709"/>
            <a:ext cx="9757748" cy="5262979"/>
          </a:xfrm>
          <a:prstGeom prst="rect">
            <a:avLst/>
          </a:prstGeom>
          <a:noFill/>
        </p:spPr>
        <p:txBody>
          <a:bodyPr wrap="square">
            <a:spAutoFit/>
          </a:bodyPr>
          <a:lstStyle/>
          <a:p>
            <a:r>
              <a:rPr lang="en-US" sz="2400" dirty="0"/>
              <a:t>By Law, local community preservation committees put their money into five accounts, divided by percentage: </a:t>
            </a:r>
          </a:p>
          <a:p>
            <a:endParaRPr lang="en-US" sz="2400" dirty="0"/>
          </a:p>
          <a:p>
            <a:pPr marL="342900" indent="-342900">
              <a:buFont typeface="Arial" panose="020B0604020202020204" pitchFamily="34" charset="0"/>
              <a:buChar char="•"/>
            </a:pPr>
            <a:r>
              <a:rPr lang="en-US" sz="2400" dirty="0"/>
              <a:t>10% must be used for historic preservation </a:t>
            </a:r>
          </a:p>
          <a:p>
            <a:pPr marL="342900" indent="-342900">
              <a:buFont typeface="Arial" panose="020B0604020202020204" pitchFamily="34" charset="0"/>
              <a:buChar char="•"/>
            </a:pPr>
            <a:r>
              <a:rPr lang="en-US" sz="2400" dirty="0"/>
              <a:t>10% must be used for affordable housing, </a:t>
            </a:r>
          </a:p>
          <a:p>
            <a:pPr marL="342900" indent="-342900">
              <a:buFont typeface="Arial" panose="020B0604020202020204" pitchFamily="34" charset="0"/>
              <a:buChar char="•"/>
            </a:pPr>
            <a:r>
              <a:rPr lang="en-US" sz="2400" dirty="0"/>
              <a:t>10% must be used for open space preservation or recreation</a:t>
            </a:r>
          </a:p>
          <a:p>
            <a:pPr marL="342900" indent="-342900">
              <a:buFont typeface="Arial" panose="020B0604020202020204" pitchFamily="34" charset="0"/>
              <a:buChar char="•"/>
            </a:pPr>
            <a:r>
              <a:rPr lang="en-US" sz="2400" dirty="0"/>
              <a:t>5% goes into an administrative account to pay for our clerk, photocopying, and supplies. </a:t>
            </a:r>
          </a:p>
          <a:p>
            <a:pPr marL="342900" indent="-342900">
              <a:buFont typeface="Arial" panose="020B0604020202020204" pitchFamily="34" charset="0"/>
              <a:buChar char="•"/>
            </a:pPr>
            <a:r>
              <a:rPr lang="en-US" sz="2400" dirty="0"/>
              <a:t>$65% is flexible, and can go to any of the categories depending on what our town chooses to use it for. </a:t>
            </a:r>
          </a:p>
          <a:p>
            <a:endParaRPr lang="en-US" sz="2400" dirty="0"/>
          </a:p>
          <a:p>
            <a:r>
              <a:rPr lang="en-US" sz="2400" dirty="0"/>
              <a:t>The Shelburne CPC held a public hearing in the summer of 2024 where we asked the attendees to vote by bean for their priorities among the </a:t>
            </a:r>
            <a:r>
              <a:rPr lang="en-US" sz="2400" u="sng" dirty="0"/>
              <a:t>four</a:t>
            </a:r>
            <a:r>
              <a:rPr lang="en-US" sz="2400" dirty="0"/>
              <a:t> categories, and the response was equally divided between the categories.</a:t>
            </a:r>
          </a:p>
        </p:txBody>
      </p:sp>
    </p:spTree>
    <p:extLst>
      <p:ext uri="{BB962C8B-B14F-4D97-AF65-F5344CB8AC3E}">
        <p14:creationId xmlns:p14="http://schemas.microsoft.com/office/powerpoint/2010/main" val="3409110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2340F7-B142-DB4E-789C-944EB31B9E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1485" y="1048880"/>
            <a:ext cx="5070891" cy="5232400"/>
          </a:xfrm>
          <a:prstGeom prst="rect">
            <a:avLst/>
          </a:prstGeom>
        </p:spPr>
      </p:pic>
      <p:sp>
        <p:nvSpPr>
          <p:cNvPr id="6" name="TextBox 5">
            <a:extLst>
              <a:ext uri="{FF2B5EF4-FFF2-40B4-BE49-F238E27FC236}">
                <a16:creationId xmlns:a16="http://schemas.microsoft.com/office/drawing/2014/main" id="{F1395060-12D6-7EBA-8AA8-7906B7F13C0A}"/>
              </a:ext>
            </a:extLst>
          </p:cNvPr>
          <p:cNvSpPr txBox="1"/>
          <p:nvPr/>
        </p:nvSpPr>
        <p:spPr>
          <a:xfrm>
            <a:off x="6249626" y="1048880"/>
            <a:ext cx="5432091" cy="5078313"/>
          </a:xfrm>
          <a:prstGeom prst="rect">
            <a:avLst/>
          </a:prstGeom>
          <a:noFill/>
        </p:spPr>
        <p:txBody>
          <a:bodyPr wrap="square" rtlCol="0">
            <a:spAutoFit/>
          </a:bodyPr>
          <a:lstStyle/>
          <a:p>
            <a:pPr algn="ctr"/>
            <a:r>
              <a:rPr lang="en-US" sz="3600" b="1" dirty="0"/>
              <a:t>Shelburne’s </a:t>
            </a:r>
            <a:r>
              <a:rPr lang="en-US" sz="3600" b="1" dirty="0">
                <a:cs typeface="Times New Roman" panose="02020603050405020304" pitchFamily="18" charset="0"/>
              </a:rPr>
              <a:t>Historic Preservation goals</a:t>
            </a:r>
          </a:p>
          <a:p>
            <a:pPr algn="ctr"/>
            <a:endParaRPr lang="en-US" sz="3600" b="1" dirty="0">
              <a:cs typeface="Times New Roman" panose="02020603050405020304" pitchFamily="18" charset="0"/>
            </a:endParaRPr>
          </a:p>
          <a:p>
            <a:pPr marL="342900" lvl="0" indent="-342900" fontAlgn="base">
              <a:buFont typeface="Arial" panose="020B0604020202020204" pitchFamily="34" charset="0"/>
              <a:buChar char="•"/>
            </a:pPr>
            <a:r>
              <a:rPr lang="en-US" sz="2400" dirty="0"/>
              <a:t>Preservation and protection of Shelburne’s historic buildings, façades, and landscapes</a:t>
            </a:r>
          </a:p>
          <a:p>
            <a:pPr marL="342900" lvl="0" indent="-342900" fontAlgn="base">
              <a:buFont typeface="Arial" panose="020B0604020202020204" pitchFamily="34" charset="0"/>
              <a:buChar char="•"/>
            </a:pPr>
            <a:r>
              <a:rPr lang="en-US" sz="2400" dirty="0"/>
              <a:t>Prioritizing of historic preservation projects that serve multiple public purposes</a:t>
            </a:r>
          </a:p>
          <a:p>
            <a:pPr marL="342900" lvl="0" indent="-342900" fontAlgn="base">
              <a:buFont typeface="Arial" panose="020B0604020202020204" pitchFamily="34" charset="0"/>
              <a:buChar char="•"/>
            </a:pPr>
            <a:r>
              <a:rPr lang="en-US" sz="2400" dirty="0"/>
              <a:t>Preservation and repair of headstones and markers at Shelburne’s cemeteries</a:t>
            </a:r>
          </a:p>
          <a:p>
            <a:pPr marL="342900" lvl="0" indent="-342900" fontAlgn="base">
              <a:buFont typeface="Arial" panose="020B0604020202020204" pitchFamily="34" charset="0"/>
              <a:buChar char="•"/>
            </a:pPr>
            <a:r>
              <a:rPr lang="en-US" sz="2400" dirty="0"/>
              <a:t>Providing accessibility at historic sites</a:t>
            </a:r>
          </a:p>
        </p:txBody>
      </p:sp>
    </p:spTree>
    <p:extLst>
      <p:ext uri="{BB962C8B-B14F-4D97-AF65-F5344CB8AC3E}">
        <p14:creationId xmlns:p14="http://schemas.microsoft.com/office/powerpoint/2010/main" val="4020726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DD8AD1-98CF-70A7-B55A-36C2288CE9E4}"/>
              </a:ext>
            </a:extLst>
          </p:cNvPr>
          <p:cNvPicPr>
            <a:picLocks noChangeAspect="1"/>
          </p:cNvPicPr>
          <p:nvPr/>
        </p:nvPicPr>
        <p:blipFill>
          <a:blip r:embed="rId2">
            <a:extLst>
              <a:ext uri="{28A0092B-C50C-407E-A947-70E740481C1C}">
                <a14:useLocalDpi xmlns:a14="http://schemas.microsoft.com/office/drawing/2010/main" val="0"/>
              </a:ext>
            </a:extLst>
          </a:blip>
          <a:srcRect t="9049" b="30867"/>
          <a:stretch>
            <a:fillRect/>
          </a:stretch>
        </p:blipFill>
        <p:spPr>
          <a:xfrm>
            <a:off x="0" y="0"/>
            <a:ext cx="12192000" cy="2887682"/>
          </a:xfrm>
          <a:prstGeom prst="rect">
            <a:avLst/>
          </a:prstGeom>
        </p:spPr>
      </p:pic>
      <p:sp>
        <p:nvSpPr>
          <p:cNvPr id="6" name="TextBox 5">
            <a:extLst>
              <a:ext uri="{FF2B5EF4-FFF2-40B4-BE49-F238E27FC236}">
                <a16:creationId xmlns:a16="http://schemas.microsoft.com/office/drawing/2014/main" id="{E90C056B-3945-FAAA-BACE-FA7F58459DD1}"/>
              </a:ext>
            </a:extLst>
          </p:cNvPr>
          <p:cNvSpPr txBox="1"/>
          <p:nvPr/>
        </p:nvSpPr>
        <p:spPr>
          <a:xfrm>
            <a:off x="740229" y="2887682"/>
            <a:ext cx="11074400" cy="3970318"/>
          </a:xfrm>
          <a:prstGeom prst="rect">
            <a:avLst/>
          </a:prstGeom>
          <a:noFill/>
        </p:spPr>
        <p:txBody>
          <a:bodyPr wrap="square" rtlCol="0">
            <a:spAutoFit/>
          </a:bodyPr>
          <a:lstStyle/>
          <a:p>
            <a:pPr lvl="0" fontAlgn="base"/>
            <a:r>
              <a:rPr lang="en-US" sz="2000" b="1" dirty="0">
                <a:latin typeface="Times New Roman" panose="02020603050405020304" pitchFamily="18" charset="0"/>
                <a:cs typeface="Times New Roman" panose="02020603050405020304" pitchFamily="18" charset="0"/>
              </a:rPr>
              <a:t>		</a:t>
            </a:r>
            <a:r>
              <a:rPr lang="en-US" sz="3600" b="1" dirty="0">
                <a:cs typeface="Times New Roman" panose="02020603050405020304" pitchFamily="18" charset="0"/>
              </a:rPr>
              <a:t>Shelburne’s</a:t>
            </a:r>
            <a:r>
              <a:rPr lang="en-US" sz="3600" b="1" dirty="0">
                <a:latin typeface="Times New Roman" panose="02020603050405020304" pitchFamily="18" charset="0"/>
                <a:cs typeface="Times New Roman" panose="02020603050405020304" pitchFamily="18" charset="0"/>
              </a:rPr>
              <a:t> </a:t>
            </a:r>
            <a:r>
              <a:rPr lang="en-US" sz="3600" b="1" dirty="0">
                <a:latin typeface="Calibri" panose="020F0502020204030204" pitchFamily="34" charset="0"/>
                <a:cs typeface="Calibri" panose="020F0502020204030204" pitchFamily="34" charset="0"/>
              </a:rPr>
              <a:t>Open Space Goals</a:t>
            </a:r>
          </a:p>
          <a:p>
            <a:pPr marL="285750" lvl="0" indent="-28575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Protect land that allows public access to open space, particularly lands along the Deerfield River.</a:t>
            </a:r>
          </a:p>
          <a:p>
            <a:pPr marL="285750" lvl="0" indent="-28575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Promote and support the viability of farms and forests.</a:t>
            </a:r>
          </a:p>
          <a:p>
            <a:pPr marL="285750" lvl="0" indent="-28575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Protect lands that have ecological, historical, agricultural, cultural, and recreational significance, including places that are significant to indigenous peoples.</a:t>
            </a:r>
          </a:p>
          <a:p>
            <a:pPr marL="285750" lvl="0" indent="-28575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Protect lands that are wildlife corridors, sequester carbon, and are contiguous with other undeveloped tracts of land.</a:t>
            </a:r>
          </a:p>
          <a:p>
            <a:pPr marL="285750" lvl="0" indent="-285750" fontAlgn="base">
              <a:buFont typeface="Arial" panose="020B0604020202020204" pitchFamily="34" charset="0"/>
              <a:buChar char="•"/>
            </a:pPr>
            <a:r>
              <a:rPr lang="en-US" sz="2400" dirty="0">
                <a:latin typeface="Calibri" panose="020F0502020204030204" pitchFamily="34" charset="0"/>
                <a:cs typeface="Calibri" panose="020F0502020204030204" pitchFamily="34" charset="0"/>
              </a:rPr>
              <a:t>Create public spaces in Shelburne Falls village where residents can meet, socialize, stay active, eat together, and/or enjoy arts and culture.</a:t>
            </a:r>
          </a:p>
        </p:txBody>
      </p:sp>
    </p:spTree>
    <p:extLst>
      <p:ext uri="{BB962C8B-B14F-4D97-AF65-F5344CB8AC3E}">
        <p14:creationId xmlns:p14="http://schemas.microsoft.com/office/powerpoint/2010/main" val="13774431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1572</TotalTime>
  <Words>1250</Words>
  <Application>Microsoft Office PowerPoint</Application>
  <PresentationFormat>Widescreen</PresentationFormat>
  <Paragraphs>85</Paragraphs>
  <Slides>13</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Amasis MT Pro Medium</vt:lpstr>
      <vt:lpstr>Aptos</vt:lpstr>
      <vt:lpstr>Arial</vt:lpstr>
      <vt:lpstr>Calibri</vt:lpstr>
      <vt:lpstr>Calibri Light</vt:lpstr>
      <vt:lpstr>Helvetica Neue</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durkee</dc:creator>
  <cp:lastModifiedBy>susan durkee</cp:lastModifiedBy>
  <cp:revision>3</cp:revision>
  <dcterms:created xsi:type="dcterms:W3CDTF">2026-07-26T18:06:57Z</dcterms:created>
  <dcterms:modified xsi:type="dcterms:W3CDTF">2026-08-05T11:05:03Z</dcterms:modified>
</cp:coreProperties>
</file>